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Nunito" panose="020B060402020202020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7144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GB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d2wvg4d" TargetMode="External"/><Relationship Id="rId7" Type="http://schemas.openxmlformats.org/officeDocument/2006/relationships/hyperlink" Target="https://padlet.com/silipa302/eao589b01j9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tinyurl.com/yb4fcsb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775650" y="1180150"/>
            <a:ext cx="7592700" cy="217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Ogledni sat: Engleski jezik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“Let’s talk about advertising”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/>
              <a:t>(2.r. srednje škole)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7017700" y="847175"/>
            <a:ext cx="19245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/>
              <a:t>#CUC2017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933550" y="4192125"/>
            <a:ext cx="4117200" cy="8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>
                <a:solidFill>
                  <a:schemeClr val="lt1"/>
                </a:solidFill>
              </a:rPr>
              <a:t>Marijana Smolčec, prof. mentor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b="1">
                <a:solidFill>
                  <a:schemeClr val="lt1"/>
                </a:solidFill>
              </a:rPr>
              <a:t>Gimnazija Bernardina Frankopana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 idx="4294967295"/>
          </p:nvPr>
        </p:nvSpPr>
        <p:spPr>
          <a:xfrm>
            <a:off x="819150" y="845600"/>
            <a:ext cx="21330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Web alati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00" y="1640125"/>
            <a:ext cx="194247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475" y="2695163"/>
            <a:ext cx="1452125" cy="14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2275" y="1412949"/>
            <a:ext cx="1311125" cy="12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2275" y="3121671"/>
            <a:ext cx="1069750" cy="10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2825" y="2332650"/>
            <a:ext cx="2133000" cy="7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19150" y="728950"/>
            <a:ext cx="7505700" cy="108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Nastavna jedinica: Advertising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/>
              <a:t>(</a:t>
            </a:r>
            <a:r>
              <a:rPr lang="en-GB" sz="1800" b="1"/>
              <a:t>trajanje do 3 školska sata)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61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UVOD - </a:t>
            </a:r>
            <a:r>
              <a:rPr lang="en-GB" sz="1800" b="1">
                <a:latin typeface="Cambria"/>
                <a:ea typeface="Cambria"/>
                <a:cs typeface="Cambria"/>
                <a:sym typeface="Cambria"/>
              </a:rPr>
              <a:t>Warm up activities </a:t>
            </a: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(pretraživanje video reklama na </a:t>
            </a:r>
            <a:r>
              <a:rPr lang="en-GB" sz="1800" b="1">
                <a:latin typeface="Cambria"/>
                <a:ea typeface="Cambria"/>
                <a:cs typeface="Cambria"/>
                <a:sym typeface="Cambria"/>
              </a:rPr>
              <a:t>Youtube</a:t>
            </a: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 i dijeljenje video isječaka na </a:t>
            </a:r>
            <a:r>
              <a:rPr lang="en-GB" sz="1800" b="1">
                <a:latin typeface="Cambria"/>
                <a:ea typeface="Cambria"/>
                <a:cs typeface="Cambria"/>
                <a:sym typeface="Cambria"/>
              </a:rPr>
              <a:t>PADLET</a:t>
            </a: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 zidu)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RASPRAVA o reklamama - pregledavanje nekih reklama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SNIMANJE vlastite reklame prema zadanim kriterijima (</a:t>
            </a:r>
            <a:r>
              <a:rPr lang="en-GB" sz="1800" b="1">
                <a:latin typeface="Cambria"/>
                <a:ea typeface="Cambria"/>
                <a:cs typeface="Cambria"/>
                <a:sym typeface="Cambria"/>
              </a:rPr>
              <a:t>Voki, Vocaroo</a:t>
            </a: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DIJELJENJE reklame na novom PADLET zidu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RAD U GRUPI/PARU - analiza audio reklama prema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EVALUACIJA - (pomoću </a:t>
            </a:r>
            <a:r>
              <a:rPr lang="en-GB" sz="1800" b="1">
                <a:latin typeface="Cambria"/>
                <a:ea typeface="Cambria"/>
                <a:cs typeface="Cambria"/>
                <a:sym typeface="Cambria"/>
              </a:rPr>
              <a:t>Rubistar </a:t>
            </a:r>
            <a:r>
              <a:rPr lang="en-GB" sz="1800">
                <a:latin typeface="Cambria"/>
                <a:ea typeface="Cambria"/>
                <a:cs typeface="Cambria"/>
                <a:sym typeface="Cambria"/>
              </a:rPr>
              <a:t>kriterija)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Učenički primjeri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Ena’s opinion on advertising </a:t>
            </a:r>
            <a:r>
              <a:rPr lang="en-GB" sz="1800"/>
              <a:t>     </a:t>
            </a:r>
            <a:r>
              <a:rPr lang="en-GB"/>
              <a:t>       </a:t>
            </a:r>
            <a:r>
              <a:rPr lang="en-GB" sz="1800"/>
              <a:t>      </a:t>
            </a:r>
            <a:r>
              <a:rPr lang="en-GB" sz="1800" u="sng">
                <a:solidFill>
                  <a:schemeClr val="hlink"/>
                </a:solidFill>
                <a:hlinkClick r:id="rId4"/>
              </a:rPr>
              <a:t>Glorija’s</a:t>
            </a:r>
            <a:r>
              <a:rPr lang="en-GB" sz="1800"/>
              <a:t> radio commercial /ad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ena 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6225" y="2484275"/>
            <a:ext cx="1259625" cy="14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gl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1875" y="2409525"/>
            <a:ext cx="1539550" cy="16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422925" y="4093800"/>
            <a:ext cx="6717900" cy="46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7"/>
              </a:rPr>
              <a:t>Padlet - Let’s talk about advertising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sada vi….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/>
          </a:p>
          <a:p>
            <a:pPr lvl="0" algn="ctr">
              <a:spcBef>
                <a:spcPts val="0"/>
              </a:spcBef>
              <a:buNone/>
            </a:pPr>
            <a:r>
              <a:rPr lang="en-GB" sz="3000" b="1"/>
              <a:t>Let’s talk about advertising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FD5E46-DCDF-4318-9440-73404C0C5E73}"/>
</file>

<file path=customXml/itemProps2.xml><?xml version="1.0" encoding="utf-8"?>
<ds:datastoreItem xmlns:ds="http://schemas.openxmlformats.org/officeDocument/2006/customXml" ds:itemID="{C56A7302-5AB1-4396-99B9-D90382930592}"/>
</file>

<file path=customXml/itemProps3.xml><?xml version="1.0" encoding="utf-8"?>
<ds:datastoreItem xmlns:ds="http://schemas.openxmlformats.org/officeDocument/2006/customXml" ds:itemID="{3A29476E-C60F-49F8-8787-AE31479364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Prikaz na zaslonu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Cambria</vt:lpstr>
      <vt:lpstr>Nunito</vt:lpstr>
      <vt:lpstr>Calibri</vt:lpstr>
      <vt:lpstr>Shift</vt:lpstr>
      <vt:lpstr>Ogledni sat: Engleski jezik “Let’s talk about advertising” (2.r. srednje škole)</vt:lpstr>
      <vt:lpstr>Web alati</vt:lpstr>
      <vt:lpstr>Nastavna jedinica: Advertising  (trajanje do 3 školska sata)</vt:lpstr>
      <vt:lpstr>Učenički primjeri</vt:lpstr>
      <vt:lpstr>A sada vi….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Ogledni sat: Engleski jezik “Let’s talk about advertising” (2.r. srednje škole)</dc:title>
  <dc:creator>Smolcec</dc:creator>
  <cp:lastModifiedBy>Smolcec</cp:lastModifiedBy>
  <cp:revision>1</cp:revision>
  <dcterms:modified xsi:type="dcterms:W3CDTF">2017-10-15T22:24:33Z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