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9" r:id="rId6"/>
    <p:sldId id="266" r:id="rId7"/>
    <p:sldId id="268" r:id="rId8"/>
    <p:sldId id="271" r:id="rId9"/>
    <p:sldId id="270" r:id="rId10"/>
    <p:sldId id="267" r:id="rId11"/>
    <p:sldId id="277" r:id="rId12"/>
    <p:sldId id="272" r:id="rId13"/>
    <p:sldId id="273" r:id="rId14"/>
    <p:sldId id="274" r:id="rId15"/>
    <p:sldId id="275" r:id="rId16"/>
    <p:sldId id="264" r:id="rId17"/>
    <p:sldId id="285" r:id="rId18"/>
    <p:sldId id="286" r:id="rId19"/>
    <p:sldId id="278" r:id="rId20"/>
    <p:sldId id="280" r:id="rId21"/>
    <p:sldId id="281" r:id="rId22"/>
    <p:sldId id="279" r:id="rId23"/>
    <p:sldId id="283" r:id="rId24"/>
    <p:sldId id="284" r:id="rId25"/>
    <p:sldId id="282" r:id="rId26"/>
    <p:sldId id="263" r:id="rId2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24"/>
    <a:srgbClr val="FF7204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1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56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58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8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05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18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11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06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66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45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0461C-50F4-4F0F-9057-6E7D0BFF8836}" type="datetimeFigureOut">
              <a:rPr lang="sl-SI" smtClean="0"/>
              <a:t>8. 11. 2017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CF42-233B-4EB9-A3C1-46F200BA2E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51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wareapp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blocksapp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657388"/>
            <a:ext cx="9144000" cy="2387600"/>
          </a:xfrm>
        </p:spPr>
        <p:txBody>
          <a:bodyPr>
            <a:normAutofit/>
          </a:bodyPr>
          <a:lstStyle/>
          <a:p>
            <a:r>
              <a:rPr lang="sl-SI" dirty="0" err="1" smtClean="0"/>
              <a:t>Sa</a:t>
            </a:r>
            <a:r>
              <a:rPr lang="sl-SI" dirty="0" smtClean="0"/>
              <a:t> robotom u prve korake programiranja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740176"/>
            <a:ext cx="9144000" cy="1655762"/>
          </a:xfrm>
        </p:spPr>
        <p:txBody>
          <a:bodyPr/>
          <a:lstStyle/>
          <a:p>
            <a:r>
              <a:rPr lang="sl-SI" dirty="0" smtClean="0"/>
              <a:t>Marjan Cerinšek</a:t>
            </a:r>
          </a:p>
          <a:p>
            <a:r>
              <a:rPr lang="sl-SI" dirty="0" smtClean="0"/>
              <a:t>Osnovna šola Šentjernej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380" cy="23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351817" y="2154014"/>
            <a:ext cx="3704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err="1" smtClean="0">
                <a:solidFill>
                  <a:srgbClr val="FF7224"/>
                </a:solidFill>
              </a:rPr>
              <a:t>Prijenos</a:t>
            </a:r>
            <a:r>
              <a:rPr lang="sl-SI" sz="2400" b="1" dirty="0" smtClean="0">
                <a:solidFill>
                  <a:srgbClr val="FF7224"/>
                </a:solidFill>
              </a:rPr>
              <a:t> programa </a:t>
            </a:r>
            <a:r>
              <a:rPr lang="en-US" sz="2400" b="1" dirty="0" smtClean="0">
                <a:solidFill>
                  <a:srgbClr val="FF7224"/>
                </a:solidFill>
              </a:rPr>
              <a:t>Ed</a:t>
            </a:r>
            <a:r>
              <a:rPr lang="sl-SI" sz="2400" b="1" dirty="0" err="1" smtClean="0">
                <a:solidFill>
                  <a:srgbClr val="FF7224"/>
                </a:solidFill>
              </a:rPr>
              <a:t>Ware</a:t>
            </a:r>
            <a:r>
              <a:rPr lang="en-US" sz="2400" b="1" dirty="0" smtClean="0">
                <a:solidFill>
                  <a:srgbClr val="FF7224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meetedison.com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err="1" smtClean="0"/>
              <a:t>Programming</a:t>
            </a:r>
            <a:endParaRPr lang="hr-H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err="1" smtClean="0"/>
              <a:t>EdWare</a:t>
            </a:r>
            <a:endParaRPr lang="hr-HR" sz="2400" dirty="0" smtClean="0"/>
          </a:p>
          <a:p>
            <a:r>
              <a:rPr lang="en-US" sz="2400" b="1" dirty="0" smtClean="0">
                <a:solidFill>
                  <a:srgbClr val="FF7224"/>
                </a:solidFill>
              </a:rPr>
              <a:t>Ed</a:t>
            </a:r>
            <a:r>
              <a:rPr lang="sl-SI" sz="2400" b="1" dirty="0" err="1" smtClean="0">
                <a:solidFill>
                  <a:srgbClr val="FF7224"/>
                </a:solidFill>
              </a:rPr>
              <a:t>Ware</a:t>
            </a:r>
            <a:r>
              <a:rPr lang="sl-SI" sz="2400" b="1" dirty="0" smtClean="0">
                <a:solidFill>
                  <a:srgbClr val="FF7224"/>
                </a:solidFill>
              </a:rPr>
              <a:t> </a:t>
            </a:r>
            <a:r>
              <a:rPr lang="sl-SI" sz="2400" b="1" dirty="0" err="1" smtClean="0">
                <a:solidFill>
                  <a:srgbClr val="FF7224"/>
                </a:solidFill>
              </a:rPr>
              <a:t>Online</a:t>
            </a:r>
            <a:r>
              <a:rPr lang="en-US" sz="2400" b="1" dirty="0" smtClean="0">
                <a:solidFill>
                  <a:srgbClr val="FF7224"/>
                </a:solidFill>
              </a:rPr>
              <a:t>:</a:t>
            </a:r>
            <a:endParaRPr lang="en-US" sz="2400" b="1" dirty="0">
              <a:solidFill>
                <a:srgbClr val="FF722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hlinkClick r:id="rId4"/>
              </a:rPr>
              <a:t>www.edwareapp.com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3097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6" name="PoljeZBesedilom 5"/>
          <p:cNvSpPr txBox="1"/>
          <p:nvPr/>
        </p:nvSpPr>
        <p:spPr>
          <a:xfrm>
            <a:off x="1524000" y="2446062"/>
            <a:ext cx="9084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Napišite </a:t>
            </a:r>
            <a:r>
              <a:rPr lang="hr-HR" sz="3600" dirty="0"/>
              <a:t>program za robota </a:t>
            </a:r>
            <a:r>
              <a:rPr lang="hr-HR" sz="3600" dirty="0" smtClean="0"/>
              <a:t>koji </a:t>
            </a:r>
            <a:r>
              <a:rPr lang="hr-HR" sz="3600" dirty="0"/>
              <a:t>ć</a:t>
            </a:r>
            <a:r>
              <a:rPr lang="hr-HR" sz="3600" dirty="0" smtClean="0"/>
              <a:t>e startati ispred </a:t>
            </a:r>
            <a:r>
              <a:rPr lang="hr-HR" sz="3600" dirty="0"/>
              <a:t>prednjih nogu </a:t>
            </a:r>
            <a:r>
              <a:rPr lang="hr-HR" sz="3600" dirty="0" smtClean="0"/>
              <a:t>stolice </a:t>
            </a:r>
            <a:r>
              <a:rPr lang="hr-HR" sz="3600" dirty="0"/>
              <a:t>i zaustavili se iza stražnjih nogu </a:t>
            </a:r>
            <a:r>
              <a:rPr lang="hr-HR" sz="3600" dirty="0" smtClean="0"/>
              <a:t>stolice.</a:t>
            </a:r>
            <a:endParaRPr lang="sl-SI" sz="36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155095" y="365125"/>
            <a:ext cx="5135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>
                <a:solidFill>
                  <a:srgbClr val="FF7000"/>
                </a:solidFill>
              </a:rPr>
              <a:t>Naloga 1</a:t>
            </a:r>
            <a:endParaRPr lang="sl-SI" dirty="0">
              <a:solidFill>
                <a:srgbClr val="FF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365125"/>
            <a:ext cx="10414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30" y="457198"/>
            <a:ext cx="4417028" cy="60206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88" y="457198"/>
            <a:ext cx="4562189" cy="62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81300" y="1690688"/>
            <a:ext cx="6629400" cy="37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95262"/>
            <a:ext cx="104775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64289"/>
            <a:ext cx="6257925" cy="4124325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838199" y="1162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 smtClean="0">
                <a:solidFill>
                  <a:srgbClr val="FF7000"/>
                </a:solidFill>
              </a:rPr>
              <a:t>Prijenos</a:t>
            </a:r>
            <a:r>
              <a:rPr lang="sl-SI" dirty="0" smtClean="0">
                <a:solidFill>
                  <a:srgbClr val="FF7000"/>
                </a:solidFill>
              </a:rPr>
              <a:t> programa na robota</a:t>
            </a:r>
            <a:endParaRPr lang="sl-SI" dirty="0">
              <a:solidFill>
                <a:srgbClr val="FF7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351947" y="2564289"/>
            <a:ext cx="4542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Jakost </a:t>
            </a:r>
            <a:r>
              <a:rPr lang="sl-SI" sz="2000" dirty="0" err="1" smtClean="0"/>
              <a:t>zvuka</a:t>
            </a:r>
            <a:r>
              <a:rPr lang="sl-SI" sz="2000" dirty="0" smtClean="0"/>
              <a:t> na maksimum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Spojite kabel na audio izlaz (slušalice</a:t>
            </a:r>
            <a:r>
              <a:rPr lang="hr-HR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Drugi kraj kabla spojite na robota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Uključite</a:t>
            </a:r>
            <a:r>
              <a:rPr lang="sl-SI" sz="2000" dirty="0" smtClean="0"/>
              <a:t> robota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Pritisnete taster za </a:t>
            </a:r>
            <a:r>
              <a:rPr lang="sl-SI" sz="2000" dirty="0" err="1" smtClean="0"/>
              <a:t>prijenos</a:t>
            </a:r>
            <a:r>
              <a:rPr lang="sl-SI" sz="2000" dirty="0" smtClean="0"/>
              <a:t> programa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919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838200" y="11486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 smtClean="0">
                <a:solidFill>
                  <a:srgbClr val="FF7000"/>
                </a:solidFill>
              </a:rPr>
              <a:t>Prijenos</a:t>
            </a:r>
            <a:r>
              <a:rPr lang="sl-SI" dirty="0" smtClean="0">
                <a:solidFill>
                  <a:srgbClr val="FF7000"/>
                </a:solidFill>
              </a:rPr>
              <a:t> programa na robota</a:t>
            </a:r>
            <a:endParaRPr lang="sl-SI" dirty="0">
              <a:solidFill>
                <a:srgbClr val="FF7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6365"/>
            <a:ext cx="6229768" cy="369264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918" y="2226365"/>
            <a:ext cx="5081081" cy="36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7707" cy="518078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53" y="838450"/>
            <a:ext cx="6926094" cy="51945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92" y="1677219"/>
            <a:ext cx="6907708" cy="51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6923" cy="514593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05902" y="5627058"/>
            <a:ext cx="3704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7224"/>
                </a:solidFill>
              </a:rPr>
              <a:t>Ed</a:t>
            </a:r>
            <a:r>
              <a:rPr lang="sl-SI" sz="2400" b="1" dirty="0" err="1" smtClean="0">
                <a:solidFill>
                  <a:srgbClr val="FF7224"/>
                </a:solidFill>
              </a:rPr>
              <a:t>Blocks</a:t>
            </a:r>
            <a:r>
              <a:rPr lang="sl-SI" sz="2400" b="1" dirty="0" smtClean="0">
                <a:solidFill>
                  <a:srgbClr val="FF7224"/>
                </a:solidFill>
              </a:rPr>
              <a:t> </a:t>
            </a:r>
            <a:r>
              <a:rPr lang="sl-SI" sz="2400" b="1" dirty="0" err="1" smtClean="0">
                <a:solidFill>
                  <a:srgbClr val="FF7224"/>
                </a:solidFill>
              </a:rPr>
              <a:t>Online</a:t>
            </a:r>
            <a:r>
              <a:rPr lang="en-US" sz="2400" b="1" dirty="0" smtClean="0">
                <a:solidFill>
                  <a:srgbClr val="FF7224"/>
                </a:solidFill>
              </a:rPr>
              <a:t>:</a:t>
            </a:r>
            <a:endParaRPr lang="en-US" sz="2400" b="1" dirty="0">
              <a:solidFill>
                <a:srgbClr val="FF722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hlinkClick r:id="rId4"/>
              </a:rPr>
              <a:t>www.edblocksapp.com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2138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10" name="Slika 9"/>
          <p:cNvPicPr/>
          <p:nvPr/>
        </p:nvPicPr>
        <p:blipFill>
          <a:blip r:embed="rId3"/>
          <a:stretch>
            <a:fillRect/>
          </a:stretch>
        </p:blipFill>
        <p:spPr>
          <a:xfrm>
            <a:off x="433530" y="365125"/>
            <a:ext cx="11336938" cy="62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6" name="PoljeZBesedilom 5"/>
          <p:cNvSpPr txBox="1"/>
          <p:nvPr/>
        </p:nvSpPr>
        <p:spPr>
          <a:xfrm>
            <a:off x="1524000" y="2446062"/>
            <a:ext cx="9084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Riješite lekciju 12.</a:t>
            </a:r>
          </a:p>
          <a:p>
            <a:r>
              <a:rPr lang="hr-HR" sz="3600" dirty="0" smtClean="0"/>
              <a:t>Robot neka pređe cilj u labirintu.</a:t>
            </a:r>
          </a:p>
          <a:p>
            <a:endParaRPr lang="hr-HR" sz="3600" dirty="0" smtClean="0"/>
          </a:p>
          <a:p>
            <a:r>
              <a:rPr lang="hr-HR" sz="3600" dirty="0" smtClean="0"/>
              <a:t>Isprobajte koliko vremena treba robotu</a:t>
            </a:r>
            <a:br>
              <a:rPr lang="hr-HR" sz="3600" dirty="0" smtClean="0"/>
            </a:br>
            <a:r>
              <a:rPr lang="hr-HR" sz="3600" dirty="0" smtClean="0"/>
              <a:t>za vožnju pravo i za okretanje.</a:t>
            </a:r>
            <a:endParaRPr lang="sl-SI" sz="36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5155095" y="365125"/>
            <a:ext cx="51352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 smtClean="0">
                <a:solidFill>
                  <a:srgbClr val="FF7000"/>
                </a:solidFill>
              </a:rPr>
              <a:t>Zadatak</a:t>
            </a:r>
            <a:r>
              <a:rPr lang="sl-SI" dirty="0" smtClean="0">
                <a:solidFill>
                  <a:srgbClr val="FF7000"/>
                </a:solidFill>
              </a:rPr>
              <a:t> 2</a:t>
            </a:r>
            <a:endParaRPr lang="sl-SI" dirty="0">
              <a:solidFill>
                <a:srgbClr val="FF7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71" y="365125"/>
            <a:ext cx="9163658" cy="64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4" y="365125"/>
            <a:ext cx="11075391" cy="62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64289"/>
            <a:ext cx="6257925" cy="4124325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838199" y="1162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 smtClean="0">
                <a:solidFill>
                  <a:srgbClr val="FF7000"/>
                </a:solidFill>
              </a:rPr>
              <a:t>Prijenos</a:t>
            </a:r>
            <a:r>
              <a:rPr lang="sl-SI" dirty="0" smtClean="0">
                <a:solidFill>
                  <a:srgbClr val="FF7000"/>
                </a:solidFill>
              </a:rPr>
              <a:t> programa na robota</a:t>
            </a:r>
            <a:endParaRPr lang="sl-SI" dirty="0">
              <a:solidFill>
                <a:srgbClr val="FF7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351947" y="2564289"/>
            <a:ext cx="45421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Provjerite</a:t>
            </a:r>
            <a:r>
              <a:rPr lang="sl-SI" sz="2000" dirty="0" smtClean="0"/>
              <a:t> jakost </a:t>
            </a:r>
            <a:r>
              <a:rPr lang="sl-SI" sz="2000" dirty="0" err="1" smtClean="0"/>
              <a:t>zvuka</a:t>
            </a:r>
            <a:r>
              <a:rPr lang="sl-SI" sz="2000" dirty="0" smtClean="0"/>
              <a:t> (maksimum)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Spojite kabel na audio izlaz (slušalice</a:t>
            </a:r>
            <a:r>
              <a:rPr lang="hr-HR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Drugi kraj kabla spojite na robota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 smtClean="0"/>
              <a:t>Ukljućite</a:t>
            </a:r>
            <a:r>
              <a:rPr lang="sl-SI" sz="2000" dirty="0" smtClean="0"/>
              <a:t> robota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Pritisnete taster za </a:t>
            </a:r>
            <a:r>
              <a:rPr lang="sl-SI" sz="2000" dirty="0" err="1" smtClean="0"/>
              <a:t>prijenos</a:t>
            </a:r>
            <a:r>
              <a:rPr lang="sl-SI" sz="2000" dirty="0" smtClean="0"/>
              <a:t> programa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427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838200" y="11486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 smtClean="0">
                <a:solidFill>
                  <a:srgbClr val="FF7000"/>
                </a:solidFill>
              </a:rPr>
              <a:t>Prijenos</a:t>
            </a:r>
            <a:r>
              <a:rPr lang="sl-SI" dirty="0" smtClean="0">
                <a:solidFill>
                  <a:srgbClr val="FF7000"/>
                </a:solidFill>
              </a:rPr>
              <a:t> programa na robota</a:t>
            </a:r>
            <a:endParaRPr lang="sl-SI" dirty="0">
              <a:solidFill>
                <a:srgbClr val="FF7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6365"/>
            <a:ext cx="6229768" cy="369264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918" y="2226365"/>
            <a:ext cx="5081081" cy="36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4511" cy="50583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40" y="909536"/>
            <a:ext cx="6731540" cy="50486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75" y="1804481"/>
            <a:ext cx="6738025" cy="50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8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5049" y="2937388"/>
            <a:ext cx="5081270" cy="3326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4426084" y="765922"/>
            <a:ext cx="4065105" cy="2047461"/>
          </a:xfrm>
          <a:prstGeom prst="wedgeEllipseCallout">
            <a:avLst/>
          </a:prstGeom>
          <a:solidFill>
            <a:srgbClr val="00ABD6"/>
          </a:solidFill>
          <a:ln w="57150"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Hvala </a:t>
            </a:r>
            <a:r>
              <a:rPr lang="sl-SI" sz="2400" b="1" dirty="0" smtClean="0"/>
              <a:t>na pozornosti!</a:t>
            </a:r>
            <a:endParaRPr lang="sl-SI" sz="2400" b="1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6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99" y="2182069"/>
            <a:ext cx="5736277" cy="396619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0" y="2165941"/>
            <a:ext cx="60506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7224"/>
                </a:solidFill>
              </a:rPr>
              <a:t>Edison </a:t>
            </a:r>
            <a:r>
              <a:rPr lang="sl-SI" sz="2400" b="1" dirty="0" smtClean="0">
                <a:solidFill>
                  <a:srgbClr val="FF7224"/>
                </a:solidFill>
              </a:rPr>
              <a:t>ima</a:t>
            </a:r>
            <a:r>
              <a:rPr lang="en-US" sz="2400" b="1" dirty="0" smtClean="0">
                <a:solidFill>
                  <a:srgbClr val="FF7224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infracrveni </a:t>
            </a:r>
            <a:r>
              <a:rPr lang="hr-HR" sz="2400" dirty="0" smtClean="0"/>
              <a:t>detektor prepreka - </a:t>
            </a:r>
            <a:r>
              <a:rPr lang="hr-HR" sz="2400" dirty="0" err="1" smtClean="0"/>
              <a:t>odašiljać</a:t>
            </a:r>
            <a:r>
              <a:rPr lang="hr-HR" sz="2400" dirty="0" smtClean="0"/>
              <a:t> </a:t>
            </a:r>
            <a:br>
              <a:rPr lang="hr-HR" sz="2400" dirty="0" smtClean="0"/>
            </a:br>
            <a:r>
              <a:rPr lang="hr-HR" sz="2400" dirty="0" smtClean="0"/>
              <a:t>  (</a:t>
            </a:r>
            <a:r>
              <a:rPr lang="hr-HR" sz="2400" dirty="0"/>
              <a:t>lijevo i </a:t>
            </a:r>
            <a:r>
              <a:rPr lang="hr-HR" sz="2400" dirty="0" smtClean="0"/>
              <a:t>desno)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senzor </a:t>
            </a:r>
            <a:r>
              <a:rPr lang="hr-HR" sz="2400" dirty="0"/>
              <a:t>za </a:t>
            </a:r>
            <a:r>
              <a:rPr lang="hr-HR" sz="2400" dirty="0" smtClean="0"/>
              <a:t>praćenje linije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svjetlosni </a:t>
            </a:r>
            <a:r>
              <a:rPr lang="hr-HR" sz="2400" dirty="0"/>
              <a:t>senzori (lijevo i </a:t>
            </a:r>
            <a:r>
              <a:rPr lang="hr-HR" sz="2400" dirty="0" smtClean="0"/>
              <a:t>desno)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infracrveni prijemnik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zvučni senzor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dva </a:t>
            </a:r>
            <a:r>
              <a:rPr lang="hr-HR" sz="2400" dirty="0"/>
              <a:t>motora s promjenjivom </a:t>
            </a:r>
            <a:r>
              <a:rPr lang="hr-HR" sz="2400" dirty="0" smtClean="0"/>
              <a:t>brzinom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lijeve </a:t>
            </a:r>
            <a:r>
              <a:rPr lang="hr-HR" sz="2400" dirty="0"/>
              <a:t>i desne crvene LED </a:t>
            </a:r>
            <a:r>
              <a:rPr lang="hr-HR" sz="2400" dirty="0" smtClean="0"/>
              <a:t>svjetla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i </a:t>
            </a:r>
            <a:r>
              <a:rPr lang="hr-HR" sz="2400" dirty="0"/>
              <a:t>tri kontrolne </a:t>
            </a:r>
            <a:r>
              <a:rPr lang="hr-HR" sz="2400" dirty="0" smtClean="0"/>
              <a:t>tipke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22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Upravljanje robota</a:t>
            </a:r>
            <a:endParaRPr lang="sl-SI" sz="4000" dirty="0">
              <a:solidFill>
                <a:srgbClr val="FF722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51295"/>
            <a:ext cx="10058400" cy="31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bar </a:t>
            </a:r>
            <a:r>
              <a:rPr lang="hr-HR" dirty="0" smtClean="0"/>
              <a:t>kod</a:t>
            </a:r>
          </a:p>
          <a:p>
            <a:endParaRPr lang="hr-HR" dirty="0" smtClean="0"/>
          </a:p>
          <a:p>
            <a:r>
              <a:rPr lang="hr-HR" dirty="0" err="1" smtClean="0"/>
              <a:t>EdWare</a:t>
            </a:r>
            <a:endParaRPr lang="hr-HR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80369"/>
            <a:ext cx="1847724" cy="169635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2" y="2935338"/>
            <a:ext cx="6764196" cy="1985144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0768" cy="1325563"/>
          </a:xfrm>
        </p:spPr>
        <p:txBody>
          <a:bodyPr>
            <a:normAutofit/>
          </a:bodyPr>
          <a:lstStyle/>
          <a:p>
            <a:r>
              <a:rPr lang="sl-SI" sz="4000" dirty="0" err="1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Mogući</a:t>
            </a:r>
            <a: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 načini </a:t>
            </a:r>
            <a:r>
              <a:rPr lang="sl-SI" sz="4000" dirty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programiranja </a:t>
            </a:r>
            <a: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robota (V1)           2014</a:t>
            </a:r>
            <a:b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</a:br>
            <a:endParaRPr lang="sl-SI" sz="4000" dirty="0">
              <a:solidFill>
                <a:srgbClr val="FF722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bar </a:t>
            </a:r>
            <a:r>
              <a:rPr lang="hr-HR" dirty="0" smtClean="0"/>
              <a:t>kod</a:t>
            </a:r>
          </a:p>
          <a:p>
            <a:r>
              <a:rPr lang="hr-HR" dirty="0" err="1" smtClean="0"/>
              <a:t>EdBlocks</a:t>
            </a:r>
            <a:endParaRPr lang="hr-HR" dirty="0" smtClean="0"/>
          </a:p>
          <a:p>
            <a:r>
              <a:rPr lang="hr-HR" dirty="0" err="1" smtClean="0"/>
              <a:t>EdWare</a:t>
            </a:r>
            <a:endParaRPr lang="hr-HR" dirty="0" smtClean="0"/>
          </a:p>
          <a:p>
            <a:r>
              <a:rPr lang="hr-HR" dirty="0" err="1" smtClean="0"/>
              <a:t>EdPy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80369"/>
            <a:ext cx="1847724" cy="169635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2" y="1027906"/>
            <a:ext cx="6764196" cy="198514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2" y="2935338"/>
            <a:ext cx="6764196" cy="198514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2" y="4876082"/>
            <a:ext cx="6753205" cy="1981918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err="1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Mogući</a:t>
            </a:r>
            <a: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 načini </a:t>
            </a:r>
            <a:r>
              <a:rPr lang="sl-SI" sz="4000" dirty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programiranja </a:t>
            </a:r>
            <a: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  <a:t>robota  V2         2017</a:t>
            </a:r>
            <a:br>
              <a:rPr lang="sl-SI" sz="4000" dirty="0" smtClean="0">
                <a:solidFill>
                  <a:srgbClr val="FF7224"/>
                </a:solidFill>
                <a:latin typeface="+mn-lt"/>
                <a:ea typeface="+mn-ea"/>
                <a:cs typeface="+mn-cs"/>
              </a:rPr>
            </a:br>
            <a:endParaRPr lang="sl-SI" sz="4000" dirty="0">
              <a:solidFill>
                <a:srgbClr val="FF722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06" y="33337"/>
            <a:ext cx="4829175" cy="67913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79" y="33337"/>
            <a:ext cx="48482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1404937"/>
            <a:ext cx="74199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6" y="925732"/>
            <a:ext cx="5932268" cy="5932268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8765" cy="530157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16" y="845343"/>
            <a:ext cx="7068767" cy="53015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34" y="1556426"/>
            <a:ext cx="7068766" cy="53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172</Words>
  <Application>Microsoft Office PowerPoint</Application>
  <PresentationFormat>Širokozaslonsko</PresentationFormat>
  <Paragraphs>52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Officeova tema</vt:lpstr>
      <vt:lpstr>Sa robotom u prve korake programiranja</vt:lpstr>
      <vt:lpstr>PowerPointova predstavitev</vt:lpstr>
      <vt:lpstr>PowerPointova predstavitev</vt:lpstr>
      <vt:lpstr>Upravljanje robota</vt:lpstr>
      <vt:lpstr>Mogući načini programiranja robota (V1)           2014 </vt:lpstr>
      <vt:lpstr>Mogući načini programiranja robota  V2         2017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 ili ne znam</dc:title>
  <dc:creator>Marjan Cerinšek</dc:creator>
  <cp:lastModifiedBy>Marjan Cerinšek</cp:lastModifiedBy>
  <cp:revision>44</cp:revision>
  <dcterms:created xsi:type="dcterms:W3CDTF">2017-10-08T13:31:34Z</dcterms:created>
  <dcterms:modified xsi:type="dcterms:W3CDTF">2017-11-08T21:55:49Z</dcterms:modified>
</cp:coreProperties>
</file>