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8" r:id="rId11"/>
    <p:sldId id="264" r:id="rId12"/>
    <p:sldId id="269" r:id="rId13"/>
    <p:sldId id="271" r:id="rId14"/>
    <p:sldId id="270" r:id="rId15"/>
    <p:sldId id="265" r:id="rId16"/>
  </p:sldIdLst>
  <p:sldSz cx="12192000" cy="6858000"/>
  <p:notesSz cx="6858000" cy="9144000"/>
  <p:embeddedFontLst>
    <p:embeddedFont>
      <p:font typeface="Karla" panose="020B0604020202020204" charset="0"/>
      <p:regular r:id="rId18"/>
      <p:bold r:id="rId19"/>
      <p:italic r:id="rId20"/>
      <p:boldItalic r:id="rId21"/>
    </p:embeddedFont>
    <p:embeddedFont>
      <p:font typeface="Playfair Display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08999-898E-4681-B9CD-B4683C28AF96}" type="doc">
      <dgm:prSet loTypeId="urn:microsoft.com/office/officeart/2005/8/layout/vList3" loCatId="picture" qsTypeId="urn:microsoft.com/office/officeart/2005/8/quickstyle/simple3" qsCatId="simple" csTypeId="urn:microsoft.com/office/officeart/2005/8/colors/accent3_3" csCatId="accent3" phldr="1"/>
      <dgm:spPr/>
    </dgm:pt>
    <dgm:pt modelId="{268CE670-B88F-4D35-B0C0-A0080A6D525C}">
      <dgm:prSet phldrT="[Teks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smtClean="0"/>
            <a:t>Igrati kao jedan tim, ali se podijeliti u manje skupine ako radite na više tragova</a:t>
          </a:r>
          <a:endParaRPr lang="hr-HR" dirty="0"/>
        </a:p>
      </dgm:t>
    </dgm:pt>
    <dgm:pt modelId="{EE2464CE-54C2-464E-A90A-99D9E0E6A91B}" type="parTrans" cxnId="{6C75E5D1-17A6-46DE-BB9E-249320B698ED}">
      <dgm:prSet/>
      <dgm:spPr/>
      <dgm:t>
        <a:bodyPr/>
        <a:lstStyle/>
        <a:p>
          <a:endParaRPr lang="hr-HR"/>
        </a:p>
      </dgm:t>
    </dgm:pt>
    <dgm:pt modelId="{7B1C1679-CD6B-4501-8FE2-1E84CC215F55}" type="sibTrans" cxnId="{6C75E5D1-17A6-46DE-BB9E-249320B698ED}">
      <dgm:prSet/>
      <dgm:spPr/>
      <dgm:t>
        <a:bodyPr/>
        <a:lstStyle/>
        <a:p>
          <a:endParaRPr lang="hr-HR"/>
        </a:p>
      </dgm:t>
    </dgm:pt>
    <dgm:pt modelId="{24A8CC38-5FF9-4DC6-BF76-859FA74AA847}">
      <dgm:prSet phldrT="[Teks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smtClean="0"/>
            <a:t>Komunicirati  i surađivati tijekom cijele igre</a:t>
          </a:r>
          <a:endParaRPr lang="hr-HR" dirty="0"/>
        </a:p>
      </dgm:t>
    </dgm:pt>
    <dgm:pt modelId="{4CB127CB-BDC1-4CB2-82E0-0680F704437D}" type="parTrans" cxnId="{1625E168-B3F7-4030-BE77-7CAB6B05243F}">
      <dgm:prSet/>
      <dgm:spPr/>
      <dgm:t>
        <a:bodyPr/>
        <a:lstStyle/>
        <a:p>
          <a:endParaRPr lang="hr-HR"/>
        </a:p>
      </dgm:t>
    </dgm:pt>
    <dgm:pt modelId="{C8A25519-55FF-4604-93B4-81DE3D464D29}" type="sibTrans" cxnId="{1625E168-B3F7-4030-BE77-7CAB6B05243F}">
      <dgm:prSet/>
      <dgm:spPr/>
      <dgm:t>
        <a:bodyPr/>
        <a:lstStyle/>
        <a:p>
          <a:endParaRPr lang="hr-HR"/>
        </a:p>
      </dgm:t>
    </dgm:pt>
    <dgm:pt modelId="{90F63932-65F5-41AD-8D1E-3BB70DC0D6E7}">
      <dgm:prSet phldrT="[Teks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smtClean="0"/>
            <a:t>Ako netko riješi zagonetku, podijeliti to s cijelim timom</a:t>
          </a:r>
          <a:endParaRPr lang="hr-HR" dirty="0"/>
        </a:p>
      </dgm:t>
    </dgm:pt>
    <dgm:pt modelId="{1B831FDB-737E-45BE-AAF6-5FB09D93D787}" type="parTrans" cxnId="{E38D2B20-331A-4677-865A-EA06D6C38DE6}">
      <dgm:prSet/>
      <dgm:spPr/>
      <dgm:t>
        <a:bodyPr/>
        <a:lstStyle/>
        <a:p>
          <a:endParaRPr lang="hr-HR"/>
        </a:p>
      </dgm:t>
    </dgm:pt>
    <dgm:pt modelId="{EDCF2300-F783-4A1C-9C8B-186707A59169}" type="sibTrans" cxnId="{E38D2B20-331A-4677-865A-EA06D6C38DE6}">
      <dgm:prSet/>
      <dgm:spPr/>
      <dgm:t>
        <a:bodyPr/>
        <a:lstStyle/>
        <a:p>
          <a:endParaRPr lang="hr-HR"/>
        </a:p>
      </dgm:t>
    </dgm:pt>
    <dgm:pt modelId="{8782EB69-1491-42A0-8EEF-85D1DA1697C0}" type="pres">
      <dgm:prSet presAssocID="{38708999-898E-4681-B9CD-B4683C28AF96}" presName="linearFlow" presStyleCnt="0">
        <dgm:presLayoutVars>
          <dgm:dir/>
          <dgm:resizeHandles val="exact"/>
        </dgm:presLayoutVars>
      </dgm:prSet>
      <dgm:spPr/>
    </dgm:pt>
    <dgm:pt modelId="{57D02F8C-3983-40BE-9EF7-0C4DB9B2CB53}" type="pres">
      <dgm:prSet presAssocID="{268CE670-B88F-4D35-B0C0-A0080A6D525C}" presName="composite" presStyleCnt="0"/>
      <dgm:spPr/>
    </dgm:pt>
    <dgm:pt modelId="{2FD6A92A-6303-4CF4-A69B-50AA56F63368}" type="pres">
      <dgm:prSet presAssocID="{268CE670-B88F-4D35-B0C0-A0080A6D525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537663-4C07-4296-9B1B-AD020028DA33}" type="pres">
      <dgm:prSet presAssocID="{268CE670-B88F-4D35-B0C0-A0080A6D525C}" presName="txShp" presStyleLbl="node1" presStyleIdx="0" presStyleCnt="3" custLinFactNeighborX="-4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56E1D1-E9D9-4377-A261-80A195C46308}" type="pres">
      <dgm:prSet presAssocID="{7B1C1679-CD6B-4501-8FE2-1E84CC215F55}" presName="spacing" presStyleCnt="0"/>
      <dgm:spPr/>
    </dgm:pt>
    <dgm:pt modelId="{5C1299E2-F4C5-4EC1-98AE-488506CD6747}" type="pres">
      <dgm:prSet presAssocID="{24A8CC38-5FF9-4DC6-BF76-859FA74AA847}" presName="composite" presStyleCnt="0"/>
      <dgm:spPr/>
    </dgm:pt>
    <dgm:pt modelId="{A03AD36B-70D1-4359-A0FA-E1CBAECD46E7}" type="pres">
      <dgm:prSet presAssocID="{24A8CC38-5FF9-4DC6-BF76-859FA74AA847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EACB3C-8300-4208-9434-D78A0E93FDFD}" type="pres">
      <dgm:prSet presAssocID="{24A8CC38-5FF9-4DC6-BF76-859FA74AA84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4D8815-6F1A-4395-8214-EC10B35F74CC}" type="pres">
      <dgm:prSet presAssocID="{C8A25519-55FF-4604-93B4-81DE3D464D29}" presName="spacing" presStyleCnt="0"/>
      <dgm:spPr/>
    </dgm:pt>
    <dgm:pt modelId="{169C2DD8-1B2A-48A6-9DFE-043941C7CF86}" type="pres">
      <dgm:prSet presAssocID="{90F63932-65F5-41AD-8D1E-3BB70DC0D6E7}" presName="composite" presStyleCnt="0"/>
      <dgm:spPr/>
    </dgm:pt>
    <dgm:pt modelId="{F5C08F1C-27E5-4C35-BABD-2F0B4931E892}" type="pres">
      <dgm:prSet presAssocID="{90F63932-65F5-41AD-8D1E-3BB70DC0D6E7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F2D4B2A-E380-4D8E-9235-A4466B496A98}" type="pres">
      <dgm:prSet presAssocID="{90F63932-65F5-41AD-8D1E-3BB70DC0D6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C75E5D1-17A6-46DE-BB9E-249320B698ED}" srcId="{38708999-898E-4681-B9CD-B4683C28AF96}" destId="{268CE670-B88F-4D35-B0C0-A0080A6D525C}" srcOrd="0" destOrd="0" parTransId="{EE2464CE-54C2-464E-A90A-99D9E0E6A91B}" sibTransId="{7B1C1679-CD6B-4501-8FE2-1E84CC215F55}"/>
    <dgm:cxn modelId="{159C5F2B-D4EA-44F3-907E-40915A733667}" type="presOf" srcId="{38708999-898E-4681-B9CD-B4683C28AF96}" destId="{8782EB69-1491-42A0-8EEF-85D1DA1697C0}" srcOrd="0" destOrd="0" presId="urn:microsoft.com/office/officeart/2005/8/layout/vList3"/>
    <dgm:cxn modelId="{1625E168-B3F7-4030-BE77-7CAB6B05243F}" srcId="{38708999-898E-4681-B9CD-B4683C28AF96}" destId="{24A8CC38-5FF9-4DC6-BF76-859FA74AA847}" srcOrd="1" destOrd="0" parTransId="{4CB127CB-BDC1-4CB2-82E0-0680F704437D}" sibTransId="{C8A25519-55FF-4604-93B4-81DE3D464D29}"/>
    <dgm:cxn modelId="{68A56227-2E7C-467C-AF41-A7DF4C7DADBC}" type="presOf" srcId="{24A8CC38-5FF9-4DC6-BF76-859FA74AA847}" destId="{40EACB3C-8300-4208-9434-D78A0E93FDFD}" srcOrd="0" destOrd="0" presId="urn:microsoft.com/office/officeart/2005/8/layout/vList3"/>
    <dgm:cxn modelId="{798F53EE-2C43-4ECE-90E4-12AA58C70DE1}" type="presOf" srcId="{90F63932-65F5-41AD-8D1E-3BB70DC0D6E7}" destId="{8F2D4B2A-E380-4D8E-9235-A4466B496A98}" srcOrd="0" destOrd="0" presId="urn:microsoft.com/office/officeart/2005/8/layout/vList3"/>
    <dgm:cxn modelId="{E38D2B20-331A-4677-865A-EA06D6C38DE6}" srcId="{38708999-898E-4681-B9CD-B4683C28AF96}" destId="{90F63932-65F5-41AD-8D1E-3BB70DC0D6E7}" srcOrd="2" destOrd="0" parTransId="{1B831FDB-737E-45BE-AAF6-5FB09D93D787}" sibTransId="{EDCF2300-F783-4A1C-9C8B-186707A59169}"/>
    <dgm:cxn modelId="{908A0528-AD34-4318-BA4D-4B204171FFAE}" type="presOf" srcId="{268CE670-B88F-4D35-B0C0-A0080A6D525C}" destId="{A2537663-4C07-4296-9B1B-AD020028DA33}" srcOrd="0" destOrd="0" presId="urn:microsoft.com/office/officeart/2005/8/layout/vList3"/>
    <dgm:cxn modelId="{0A04D81B-6F51-4C1C-8AF5-04636AC300BE}" type="presParOf" srcId="{8782EB69-1491-42A0-8EEF-85D1DA1697C0}" destId="{57D02F8C-3983-40BE-9EF7-0C4DB9B2CB53}" srcOrd="0" destOrd="0" presId="urn:microsoft.com/office/officeart/2005/8/layout/vList3"/>
    <dgm:cxn modelId="{CF5DC2F5-7042-4B25-92A7-B279B1BF2093}" type="presParOf" srcId="{57D02F8C-3983-40BE-9EF7-0C4DB9B2CB53}" destId="{2FD6A92A-6303-4CF4-A69B-50AA56F63368}" srcOrd="0" destOrd="0" presId="urn:microsoft.com/office/officeart/2005/8/layout/vList3"/>
    <dgm:cxn modelId="{35695C98-1953-4C28-9A52-056C62F52A71}" type="presParOf" srcId="{57D02F8C-3983-40BE-9EF7-0C4DB9B2CB53}" destId="{A2537663-4C07-4296-9B1B-AD020028DA33}" srcOrd="1" destOrd="0" presId="urn:microsoft.com/office/officeart/2005/8/layout/vList3"/>
    <dgm:cxn modelId="{62FE9938-CD91-4F77-B05B-DC496519DC0E}" type="presParOf" srcId="{8782EB69-1491-42A0-8EEF-85D1DA1697C0}" destId="{3156E1D1-E9D9-4377-A261-80A195C46308}" srcOrd="1" destOrd="0" presId="urn:microsoft.com/office/officeart/2005/8/layout/vList3"/>
    <dgm:cxn modelId="{F4777D1D-365E-4F1E-9562-5CB363A250C2}" type="presParOf" srcId="{8782EB69-1491-42A0-8EEF-85D1DA1697C0}" destId="{5C1299E2-F4C5-4EC1-98AE-488506CD6747}" srcOrd="2" destOrd="0" presId="urn:microsoft.com/office/officeart/2005/8/layout/vList3"/>
    <dgm:cxn modelId="{5EF7168E-AC68-4313-9B2C-B5CEFA282409}" type="presParOf" srcId="{5C1299E2-F4C5-4EC1-98AE-488506CD6747}" destId="{A03AD36B-70D1-4359-A0FA-E1CBAECD46E7}" srcOrd="0" destOrd="0" presId="urn:microsoft.com/office/officeart/2005/8/layout/vList3"/>
    <dgm:cxn modelId="{7AF5E6A0-A714-4E3F-9583-C71868B179B3}" type="presParOf" srcId="{5C1299E2-F4C5-4EC1-98AE-488506CD6747}" destId="{40EACB3C-8300-4208-9434-D78A0E93FDFD}" srcOrd="1" destOrd="0" presId="urn:microsoft.com/office/officeart/2005/8/layout/vList3"/>
    <dgm:cxn modelId="{8DFE2913-BA25-4830-9F1B-A076A7B8E8AF}" type="presParOf" srcId="{8782EB69-1491-42A0-8EEF-85D1DA1697C0}" destId="{0F4D8815-6F1A-4395-8214-EC10B35F74CC}" srcOrd="3" destOrd="0" presId="urn:microsoft.com/office/officeart/2005/8/layout/vList3"/>
    <dgm:cxn modelId="{7360A3BF-95BC-4A84-8036-9D709F5F4DFB}" type="presParOf" srcId="{8782EB69-1491-42A0-8EEF-85D1DA1697C0}" destId="{169C2DD8-1B2A-48A6-9DFE-043941C7CF86}" srcOrd="4" destOrd="0" presId="urn:microsoft.com/office/officeart/2005/8/layout/vList3"/>
    <dgm:cxn modelId="{54DE7329-A400-4723-A339-668DC282DFD6}" type="presParOf" srcId="{169C2DD8-1B2A-48A6-9DFE-043941C7CF86}" destId="{F5C08F1C-27E5-4C35-BABD-2F0B4931E892}" srcOrd="0" destOrd="0" presId="urn:microsoft.com/office/officeart/2005/8/layout/vList3"/>
    <dgm:cxn modelId="{BC7A53F9-B87A-40B6-8AC9-1F4F9FD9C36D}" type="presParOf" srcId="{169C2DD8-1B2A-48A6-9DFE-043941C7CF86}" destId="{8F2D4B2A-E380-4D8E-9235-A4466B496A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08999-898E-4681-B9CD-B4683C28AF96}" type="doc">
      <dgm:prSet loTypeId="urn:microsoft.com/office/officeart/2005/8/layout/vList3" loCatId="picture" qsTypeId="urn:microsoft.com/office/officeart/2005/8/quickstyle/simple3" qsCatId="simple" csTypeId="urn:microsoft.com/office/officeart/2005/8/colors/accent3_3" csCatId="accent3" phldr="1"/>
      <dgm:spPr/>
    </dgm:pt>
    <dgm:pt modelId="{268CE670-B88F-4D35-B0C0-A0080A6D525C}">
      <dgm:prSet phldrT="[Teks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smtClean="0">
              <a:solidFill>
                <a:schemeClr val="dk1"/>
              </a:solidFill>
            </a:rPr>
            <a:t>Tijekom igre dijeliti saznanja i ideje</a:t>
          </a:r>
          <a:endParaRPr lang="hr-HR" dirty="0"/>
        </a:p>
      </dgm:t>
    </dgm:pt>
    <dgm:pt modelId="{EE2464CE-54C2-464E-A90A-99D9E0E6A91B}" type="parTrans" cxnId="{6C75E5D1-17A6-46DE-BB9E-249320B698ED}">
      <dgm:prSet/>
      <dgm:spPr/>
      <dgm:t>
        <a:bodyPr/>
        <a:lstStyle/>
        <a:p>
          <a:endParaRPr lang="hr-HR"/>
        </a:p>
      </dgm:t>
    </dgm:pt>
    <dgm:pt modelId="{7B1C1679-CD6B-4501-8FE2-1E84CC215F55}" type="sibTrans" cxnId="{6C75E5D1-17A6-46DE-BB9E-249320B698ED}">
      <dgm:prSet/>
      <dgm:spPr/>
      <dgm:t>
        <a:bodyPr/>
        <a:lstStyle/>
        <a:p>
          <a:endParaRPr lang="hr-HR"/>
        </a:p>
      </dgm:t>
    </dgm:pt>
    <dgm:pt modelId="{24A8CC38-5FF9-4DC6-BF76-859FA74AA847}">
      <dgm:prSet phldrT="[Teks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hr-HR" dirty="0" smtClean="0">
              <a:solidFill>
                <a:schemeClr val="dk1"/>
              </a:solidFill>
            </a:rPr>
            <a:t>Zajedno donijeti odluku o traženju pomoći (HELP!)</a:t>
          </a:r>
          <a:endParaRPr lang="hr-HR" dirty="0"/>
        </a:p>
      </dgm:t>
    </dgm:pt>
    <dgm:pt modelId="{4CB127CB-BDC1-4CB2-82E0-0680F704437D}" type="parTrans" cxnId="{1625E168-B3F7-4030-BE77-7CAB6B05243F}">
      <dgm:prSet/>
      <dgm:spPr/>
      <dgm:t>
        <a:bodyPr/>
        <a:lstStyle/>
        <a:p>
          <a:endParaRPr lang="hr-HR"/>
        </a:p>
      </dgm:t>
    </dgm:pt>
    <dgm:pt modelId="{C8A25519-55FF-4604-93B4-81DE3D464D29}" type="sibTrans" cxnId="{1625E168-B3F7-4030-BE77-7CAB6B05243F}">
      <dgm:prSet/>
      <dgm:spPr/>
      <dgm:t>
        <a:bodyPr/>
        <a:lstStyle/>
        <a:p>
          <a:endParaRPr lang="hr-HR"/>
        </a:p>
      </dgm:t>
    </dgm:pt>
    <dgm:pt modelId="{8782EB69-1491-42A0-8EEF-85D1DA1697C0}" type="pres">
      <dgm:prSet presAssocID="{38708999-898E-4681-B9CD-B4683C28AF96}" presName="linearFlow" presStyleCnt="0">
        <dgm:presLayoutVars>
          <dgm:dir/>
          <dgm:resizeHandles val="exact"/>
        </dgm:presLayoutVars>
      </dgm:prSet>
      <dgm:spPr/>
    </dgm:pt>
    <dgm:pt modelId="{57D02F8C-3983-40BE-9EF7-0C4DB9B2CB53}" type="pres">
      <dgm:prSet presAssocID="{268CE670-B88F-4D35-B0C0-A0080A6D525C}" presName="composite" presStyleCnt="0"/>
      <dgm:spPr/>
    </dgm:pt>
    <dgm:pt modelId="{2FD6A92A-6303-4CF4-A69B-50AA56F63368}" type="pres">
      <dgm:prSet presAssocID="{268CE670-B88F-4D35-B0C0-A0080A6D525C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537663-4C07-4296-9B1B-AD020028DA33}" type="pres">
      <dgm:prSet presAssocID="{268CE670-B88F-4D35-B0C0-A0080A6D525C}" presName="txShp" presStyleLbl="node1" presStyleIdx="0" presStyleCnt="2" custLinFactNeighborX="-4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56E1D1-E9D9-4377-A261-80A195C46308}" type="pres">
      <dgm:prSet presAssocID="{7B1C1679-CD6B-4501-8FE2-1E84CC215F55}" presName="spacing" presStyleCnt="0"/>
      <dgm:spPr/>
    </dgm:pt>
    <dgm:pt modelId="{5C1299E2-F4C5-4EC1-98AE-488506CD6747}" type="pres">
      <dgm:prSet presAssocID="{24A8CC38-5FF9-4DC6-BF76-859FA74AA847}" presName="composite" presStyleCnt="0"/>
      <dgm:spPr/>
    </dgm:pt>
    <dgm:pt modelId="{A03AD36B-70D1-4359-A0FA-E1CBAECD46E7}" type="pres">
      <dgm:prSet presAssocID="{24A8CC38-5FF9-4DC6-BF76-859FA74AA847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EACB3C-8300-4208-9434-D78A0E93FDFD}" type="pres">
      <dgm:prSet presAssocID="{24A8CC38-5FF9-4DC6-BF76-859FA74AA84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3D9BE4-A848-4B59-A030-24BA6F96120A}" type="presOf" srcId="{38708999-898E-4681-B9CD-B4683C28AF96}" destId="{8782EB69-1491-42A0-8EEF-85D1DA1697C0}" srcOrd="0" destOrd="0" presId="urn:microsoft.com/office/officeart/2005/8/layout/vList3"/>
    <dgm:cxn modelId="{6C75E5D1-17A6-46DE-BB9E-249320B698ED}" srcId="{38708999-898E-4681-B9CD-B4683C28AF96}" destId="{268CE670-B88F-4D35-B0C0-A0080A6D525C}" srcOrd="0" destOrd="0" parTransId="{EE2464CE-54C2-464E-A90A-99D9E0E6A91B}" sibTransId="{7B1C1679-CD6B-4501-8FE2-1E84CC215F55}"/>
    <dgm:cxn modelId="{84D93AF4-877A-4C88-971F-A19305113535}" type="presOf" srcId="{268CE670-B88F-4D35-B0C0-A0080A6D525C}" destId="{A2537663-4C07-4296-9B1B-AD020028DA33}" srcOrd="0" destOrd="0" presId="urn:microsoft.com/office/officeart/2005/8/layout/vList3"/>
    <dgm:cxn modelId="{96CCD31A-C13B-4DF6-B3AC-A2C02386831E}" type="presOf" srcId="{24A8CC38-5FF9-4DC6-BF76-859FA74AA847}" destId="{40EACB3C-8300-4208-9434-D78A0E93FDFD}" srcOrd="0" destOrd="0" presId="urn:microsoft.com/office/officeart/2005/8/layout/vList3"/>
    <dgm:cxn modelId="{1625E168-B3F7-4030-BE77-7CAB6B05243F}" srcId="{38708999-898E-4681-B9CD-B4683C28AF96}" destId="{24A8CC38-5FF9-4DC6-BF76-859FA74AA847}" srcOrd="1" destOrd="0" parTransId="{4CB127CB-BDC1-4CB2-82E0-0680F704437D}" sibTransId="{C8A25519-55FF-4604-93B4-81DE3D464D29}"/>
    <dgm:cxn modelId="{7610365A-BEC2-4E49-9565-BB5E3946F824}" type="presParOf" srcId="{8782EB69-1491-42A0-8EEF-85D1DA1697C0}" destId="{57D02F8C-3983-40BE-9EF7-0C4DB9B2CB53}" srcOrd="0" destOrd="0" presId="urn:microsoft.com/office/officeart/2005/8/layout/vList3"/>
    <dgm:cxn modelId="{1C367652-E45A-4CB8-AAB0-237E5E6C521E}" type="presParOf" srcId="{57D02F8C-3983-40BE-9EF7-0C4DB9B2CB53}" destId="{2FD6A92A-6303-4CF4-A69B-50AA56F63368}" srcOrd="0" destOrd="0" presId="urn:microsoft.com/office/officeart/2005/8/layout/vList3"/>
    <dgm:cxn modelId="{3A282995-8660-4BF9-A01E-511785FEA80B}" type="presParOf" srcId="{57D02F8C-3983-40BE-9EF7-0C4DB9B2CB53}" destId="{A2537663-4C07-4296-9B1B-AD020028DA33}" srcOrd="1" destOrd="0" presId="urn:microsoft.com/office/officeart/2005/8/layout/vList3"/>
    <dgm:cxn modelId="{63B42C50-5F1B-4152-8D3D-21EDAE5A0973}" type="presParOf" srcId="{8782EB69-1491-42A0-8EEF-85D1DA1697C0}" destId="{3156E1D1-E9D9-4377-A261-80A195C46308}" srcOrd="1" destOrd="0" presId="urn:microsoft.com/office/officeart/2005/8/layout/vList3"/>
    <dgm:cxn modelId="{0E915F53-D27D-4F9F-885E-C8D0D67E72C8}" type="presParOf" srcId="{8782EB69-1491-42A0-8EEF-85D1DA1697C0}" destId="{5C1299E2-F4C5-4EC1-98AE-488506CD6747}" srcOrd="2" destOrd="0" presId="urn:microsoft.com/office/officeart/2005/8/layout/vList3"/>
    <dgm:cxn modelId="{D73DCBE1-1966-4887-80D6-E1091D37B691}" type="presParOf" srcId="{5C1299E2-F4C5-4EC1-98AE-488506CD6747}" destId="{A03AD36B-70D1-4359-A0FA-E1CBAECD46E7}" srcOrd="0" destOrd="0" presId="urn:microsoft.com/office/officeart/2005/8/layout/vList3"/>
    <dgm:cxn modelId="{E91B6AD2-5E4D-4AF9-96B2-B562FE92DA46}" type="presParOf" srcId="{5C1299E2-F4C5-4EC1-98AE-488506CD6747}" destId="{40EACB3C-8300-4208-9434-D78A0E93FD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37663-4C07-4296-9B1B-AD020028DA33}">
      <dsp:nvSpPr>
        <dsp:cNvPr id="0" name=""/>
        <dsp:cNvSpPr/>
      </dsp:nvSpPr>
      <dsp:spPr>
        <a:xfrm rot="10800000">
          <a:off x="1710779" y="2526"/>
          <a:ext cx="5405120" cy="1505029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Igrati kao jedan tim, ali se podijeliti u manje skupine ako radite na više tragova</a:t>
          </a:r>
          <a:endParaRPr lang="hr-HR" sz="2800" kern="1200" dirty="0"/>
        </a:p>
      </dsp:txBody>
      <dsp:txXfrm rot="10800000">
        <a:off x="2087036" y="2526"/>
        <a:ext cx="5028863" cy="1505029"/>
      </dsp:txXfrm>
    </dsp:sp>
    <dsp:sp modelId="{2FD6A92A-6303-4CF4-A69B-50AA56F63368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EACB3C-8300-4208-9434-D78A0E93FDFD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-69444"/>
                <a:satOff val="-1410"/>
                <a:lumOff val="1217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69444"/>
                <a:satOff val="-1410"/>
                <a:lumOff val="1217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69444"/>
                <a:satOff val="-1410"/>
                <a:lumOff val="121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Komunicirati  i surađivati tijekom cijele igre</a:t>
          </a:r>
          <a:endParaRPr lang="hr-HR" sz="2800" kern="1200" dirty="0"/>
        </a:p>
      </dsp:txBody>
      <dsp:txXfrm rot="10800000">
        <a:off x="2113954" y="1956818"/>
        <a:ext cx="5028863" cy="1505029"/>
      </dsp:txXfrm>
    </dsp:sp>
    <dsp:sp modelId="{A03AD36B-70D1-4359-A0FA-E1CBAECD46E7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2D4B2A-E380-4D8E-9235-A4466B496A98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-138889"/>
                <a:satOff val="-2820"/>
                <a:lumOff val="2435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138889"/>
                <a:satOff val="-2820"/>
                <a:lumOff val="2435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138889"/>
                <a:satOff val="-2820"/>
                <a:lumOff val="243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367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Ako netko riješi zagonetku, podijeliti to s cijelim timom</a:t>
          </a:r>
          <a:endParaRPr lang="hr-HR" sz="2800" kern="1200" dirty="0"/>
        </a:p>
      </dsp:txBody>
      <dsp:txXfrm rot="10800000">
        <a:off x="2113954" y="3911110"/>
        <a:ext cx="5028863" cy="1505029"/>
      </dsp:txXfrm>
    </dsp:sp>
    <dsp:sp modelId="{F5C08F1C-27E5-4C35-BABD-2F0B4931E892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37663-4C07-4296-9B1B-AD020028DA33}">
      <dsp:nvSpPr>
        <dsp:cNvPr id="0" name=""/>
        <dsp:cNvSpPr/>
      </dsp:nvSpPr>
      <dsp:spPr>
        <a:xfrm rot="10800000">
          <a:off x="1660261" y="531"/>
          <a:ext cx="5229254" cy="147664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15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solidFill>
                <a:schemeClr val="dk1"/>
              </a:solidFill>
            </a:rPr>
            <a:t>Tijekom igre dijeliti saznanja i ideje</a:t>
          </a:r>
          <a:endParaRPr lang="hr-HR" sz="3100" kern="1200" dirty="0"/>
        </a:p>
      </dsp:txBody>
      <dsp:txXfrm rot="10800000">
        <a:off x="2029421" y="531"/>
        <a:ext cx="4860094" cy="1476640"/>
      </dsp:txXfrm>
    </dsp:sp>
    <dsp:sp modelId="{2FD6A92A-6303-4CF4-A69B-50AA56F63368}">
      <dsp:nvSpPr>
        <dsp:cNvPr id="0" name=""/>
        <dsp:cNvSpPr/>
      </dsp:nvSpPr>
      <dsp:spPr>
        <a:xfrm>
          <a:off x="947982" y="531"/>
          <a:ext cx="1476640" cy="1476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EACB3C-8300-4208-9434-D78A0E93FDFD}">
      <dsp:nvSpPr>
        <dsp:cNvPr id="0" name=""/>
        <dsp:cNvSpPr/>
      </dsp:nvSpPr>
      <dsp:spPr>
        <a:xfrm rot="10800000">
          <a:off x="1686303" y="1917960"/>
          <a:ext cx="5229254" cy="1476640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-138889"/>
                <a:satOff val="-2820"/>
                <a:lumOff val="2435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-138889"/>
                <a:satOff val="-2820"/>
                <a:lumOff val="2435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-138889"/>
                <a:satOff val="-2820"/>
                <a:lumOff val="243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158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dirty="0" smtClean="0">
              <a:solidFill>
                <a:schemeClr val="dk1"/>
              </a:solidFill>
            </a:rPr>
            <a:t>Zajedno donijeti odluku o traženju pomoći (HELP!)</a:t>
          </a:r>
          <a:endParaRPr lang="hr-HR" sz="3100" kern="1200" dirty="0"/>
        </a:p>
      </dsp:txBody>
      <dsp:txXfrm rot="10800000">
        <a:off x="2055463" y="1917960"/>
        <a:ext cx="4860094" cy="1476640"/>
      </dsp:txXfrm>
    </dsp:sp>
    <dsp:sp modelId="{A03AD36B-70D1-4359-A0FA-E1CBAECD46E7}">
      <dsp:nvSpPr>
        <dsp:cNvPr id="0" name=""/>
        <dsp:cNvSpPr/>
      </dsp:nvSpPr>
      <dsp:spPr>
        <a:xfrm>
          <a:off x="947982" y="1917960"/>
          <a:ext cx="1476640" cy="14766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661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833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hr-H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47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401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98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9185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2833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3075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hr-H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53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hr-H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05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hr-H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3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slovni slajd sa slikama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33400" y="5115655"/>
            <a:ext cx="11125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0" y="0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3"/>
          </p:nvPr>
        </p:nvSpPr>
        <p:spPr>
          <a:xfrm>
            <a:off x="4084319" y="0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4"/>
          </p:nvPr>
        </p:nvSpPr>
        <p:spPr>
          <a:xfrm>
            <a:off x="8168639" y="0"/>
            <a:ext cx="4023360" cy="4745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Sadržaj s opis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Slika s opiso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slov i okomiti teks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Okomiti naslov i teks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55387" y="1325520"/>
            <a:ext cx="10515599" cy="5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Font typeface="Arial"/>
              <a:buNone/>
              <a:defRPr sz="3200" b="0" i="0" u="none" strike="noStrike" cap="non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55387" y="2210258"/>
            <a:ext cx="10515599" cy="273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aglavlje sekcij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sadržaj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Usporedb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amo naslov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azn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Playfair Display"/>
              <a:buNone/>
            </a:pPr>
            <a:fld id="{00000000-1234-1234-1234-123412341234}" type="slidenum">
              <a:rPr lang="hr-HR" sz="13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hr-HR" sz="1300" b="0" i="0" u="none" strike="noStrike" cap="none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snotes.com/" TargetMode="External"/><Relationship Id="rId7" Type="http://schemas.openxmlformats.org/officeDocument/2006/relationships/image" Target="../media/image2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hyperlink" Target="https://deck.toys/a/7y9mHwhzm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l="11361" t="1569" r="6359" b="44706"/>
          <a:stretch/>
        </p:blipFill>
        <p:spPr>
          <a:xfrm>
            <a:off x="2615456" y="1089212"/>
            <a:ext cx="7066426" cy="3173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niOkvir 4"/>
          <p:cNvSpPr txBox="1"/>
          <p:nvPr/>
        </p:nvSpPr>
        <p:spPr>
          <a:xfrm>
            <a:off x="386217" y="5013719"/>
            <a:ext cx="408156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Sandra </a:t>
            </a:r>
            <a:r>
              <a:rPr lang="hr-HR" sz="2000" b="1" dirty="0" err="1" smtClean="0">
                <a:solidFill>
                  <a:schemeClr val="bg1"/>
                </a:solidFill>
              </a:rPr>
              <a:t>Ivković</a:t>
            </a:r>
            <a:r>
              <a:rPr lang="hr-HR" sz="2000" dirty="0" smtClean="0">
                <a:solidFill>
                  <a:schemeClr val="bg1"/>
                </a:solidFill>
              </a:rPr>
              <a:t>, prof. mentor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	OŠ Vjenceslava Novaka, Zagreb</a:t>
            </a:r>
          </a:p>
          <a:p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b="1" dirty="0" smtClean="0">
                <a:solidFill>
                  <a:schemeClr val="bg1"/>
                </a:solidFill>
              </a:rPr>
              <a:t>Danijela Takač</a:t>
            </a:r>
            <a:r>
              <a:rPr lang="hr-HR" sz="2000" dirty="0" smtClean="0">
                <a:solidFill>
                  <a:schemeClr val="bg1"/>
                </a:solidFill>
              </a:rPr>
              <a:t>, prof. mentor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	OŠ Pantovčak, Zagreb</a:t>
            </a:r>
            <a:endParaRPr lang="hr-HR" sz="1600" dirty="0">
              <a:solidFill>
                <a:schemeClr val="bg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7314081" y="5101252"/>
            <a:ext cx="4419600" cy="1567993"/>
            <a:chOff x="7314081" y="5101252"/>
            <a:chExt cx="4419600" cy="1567993"/>
          </a:xfrm>
        </p:grpSpPr>
        <p:pic>
          <p:nvPicPr>
            <p:cNvPr id="7" name="Picture 2" descr="https://cuc.carnet.hr/2017/wp-content/uploads/2017/04/homelogo.fw_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081" y="5101252"/>
              <a:ext cx="4419600" cy="1352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kstniOkvir 7"/>
            <p:cNvSpPr txBox="1"/>
            <p:nvPr/>
          </p:nvSpPr>
          <p:spPr>
            <a:xfrm>
              <a:off x="9253737" y="6146025"/>
              <a:ext cx="2230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 smtClean="0">
                  <a:solidFill>
                    <a:schemeClr val="bg1"/>
                  </a:solidFill>
                </a:rPr>
                <a:t>8. – 10. studenoga 2017.</a:t>
              </a:r>
            </a:p>
            <a:p>
              <a:r>
                <a:rPr lang="hr-HR" b="1" dirty="0" smtClean="0">
                  <a:solidFill>
                    <a:schemeClr val="bg1"/>
                  </a:solidFill>
                </a:rPr>
                <a:t>Dubrovnik</a:t>
              </a:r>
              <a:endParaRPr lang="hr-HR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 rot="20349454">
            <a:off x="341157" y="1013098"/>
            <a:ext cx="4006226" cy="72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hr-HR" sz="3600" b="1" dirty="0" smtClean="0">
                <a:solidFill>
                  <a:schemeClr val="bg1"/>
                </a:solidFill>
              </a:rPr>
              <a:t>Savjeti za učitelje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5123329" y="2858466"/>
            <a:ext cx="6481483" cy="927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Ako 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koristite </a:t>
            </a:r>
            <a:r>
              <a:rPr lang="hr-HR" sz="240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više kutija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označite ih bojama/brojevima</a:t>
            </a:r>
          </a:p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5123329" y="929778"/>
            <a:ext cx="6481483" cy="15015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lvl="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</a:t>
            </a:r>
            <a:r>
              <a:rPr lang="hr-HR" sz="240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Prvo pravilo ESCAPE CLASSROOM igre” </a:t>
            </a:r>
          </a:p>
          <a:p>
            <a:pPr marL="838200" lvl="1" indent="-342900"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 pričamo o </a:t>
            </a:r>
            <a:r>
              <a:rPr lang="hr-HR" sz="2400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Escape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hr-HR" sz="2400" dirty="0" err="1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classroom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s drugim razredima.</a:t>
            </a:r>
          </a:p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5123329" y="4213411"/>
            <a:ext cx="6481483" cy="927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lvl="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Započeti 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 </a:t>
            </a:r>
            <a:r>
              <a:rPr lang="hr-HR" sz="240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lakšim zagonetkama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- za motivaciju</a:t>
            </a:r>
          </a:p>
          <a:p>
            <a:pPr marL="3810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" name="Zaobljeni pravokutnik 6"/>
          <p:cNvSpPr/>
          <p:nvPr/>
        </p:nvSpPr>
        <p:spPr>
          <a:xfrm>
            <a:off x="5123329" y="5441576"/>
            <a:ext cx="6481483" cy="927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lvl="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Prvi puta može biti kaotično, ali </a:t>
            </a:r>
            <a:r>
              <a:rPr lang="hr-HR" sz="240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 odustajte</a:t>
            </a:r>
          </a:p>
        </p:txBody>
      </p:sp>
      <p:grpSp>
        <p:nvGrpSpPr>
          <p:cNvPr id="4" name="Grupa 3"/>
          <p:cNvGrpSpPr/>
          <p:nvPr/>
        </p:nvGrpSpPr>
        <p:grpSpPr>
          <a:xfrm rot="20575111">
            <a:off x="900953" y="3747248"/>
            <a:ext cx="2743506" cy="1680882"/>
            <a:chOff x="900953" y="3747248"/>
            <a:chExt cx="2743506" cy="1680882"/>
          </a:xfrm>
        </p:grpSpPr>
        <p:pic>
          <p:nvPicPr>
            <p:cNvPr id="4098" name="Picture 2" descr="Image result for edu breakout box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3" t="19797" r="7836" b="17216"/>
            <a:stretch/>
          </p:blipFill>
          <p:spPr bwMode="auto">
            <a:xfrm>
              <a:off x="900953" y="3747248"/>
              <a:ext cx="2743506" cy="1680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kstniOkvir 1"/>
            <p:cNvSpPr txBox="1"/>
            <p:nvPr/>
          </p:nvSpPr>
          <p:spPr>
            <a:xfrm>
              <a:off x="1559859" y="4833481"/>
              <a:ext cx="3337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hr-HR" b="1" dirty="0" smtClean="0"/>
                <a:t>1.</a:t>
              </a:r>
              <a:endParaRPr lang="hr-H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728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497" y="163341"/>
            <a:ext cx="8579373" cy="643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39" y="0"/>
            <a:ext cx="3787585" cy="3365920"/>
          </a:xfrm>
          <a:prstGeom prst="rect">
            <a:avLst/>
          </a:prstGeom>
        </p:spPr>
      </p:pic>
      <p:pic>
        <p:nvPicPr>
          <p:cNvPr id="3" name="Slika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3" y="398119"/>
            <a:ext cx="5204012" cy="1628112"/>
          </a:xfrm>
          <a:prstGeom prst="rect">
            <a:avLst/>
          </a:prstGeom>
        </p:spPr>
      </p:pic>
      <p:pic>
        <p:nvPicPr>
          <p:cNvPr id="1026" name="Picture 2" descr="Image result for deck to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08" y="329223"/>
            <a:ext cx="3701878" cy="30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9" y="3567224"/>
            <a:ext cx="2932111" cy="31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dl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31" y="3137127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oogle form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r="26497" b="7294"/>
          <a:stretch/>
        </p:blipFill>
        <p:spPr bwMode="auto">
          <a:xfrm>
            <a:off x="6129903" y="4137252"/>
            <a:ext cx="2230624" cy="19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lock app escape roo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7"/>
          <a:stretch/>
        </p:blipFill>
        <p:spPr bwMode="auto">
          <a:xfrm>
            <a:off x="354032" y="3256485"/>
            <a:ext cx="2058494" cy="31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du breakout k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7"/>
          <a:stretch/>
        </p:blipFill>
        <p:spPr bwMode="auto">
          <a:xfrm>
            <a:off x="1554068" y="1865180"/>
            <a:ext cx="9096002" cy="44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vostruki val 2"/>
          <p:cNvSpPr/>
          <p:nvPr/>
        </p:nvSpPr>
        <p:spPr>
          <a:xfrm>
            <a:off x="2568388" y="268941"/>
            <a:ext cx="6521824" cy="1048871"/>
          </a:xfrm>
          <a:prstGeom prst="doubleWav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Izrada scenarija </a:t>
            </a:r>
            <a:r>
              <a:rPr lang="hr-HR" sz="2800" dirty="0" err="1" smtClean="0"/>
              <a:t>Escape</a:t>
            </a:r>
            <a:r>
              <a:rPr lang="hr-HR" sz="2800" dirty="0" smtClean="0"/>
              <a:t> </a:t>
            </a:r>
            <a:r>
              <a:rPr lang="hr-HR" sz="2800" dirty="0" err="1" smtClean="0"/>
              <a:t>Classroom</a:t>
            </a:r>
            <a:r>
              <a:rPr lang="hr-HR" sz="2800" dirty="0" smtClean="0"/>
              <a:t> igre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272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rikaz slikovne datoteke 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Prikaz slikovne datoteke LOg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66" y="565617"/>
            <a:ext cx="57245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  <a:biLevel thresh="25000"/>
          </a:blip>
          <a:srcRect t="30863" r="4698" b="29687"/>
          <a:stretch/>
        </p:blipFill>
        <p:spPr>
          <a:xfrm>
            <a:off x="3876116" y="3227295"/>
            <a:ext cx="8019120" cy="334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02"/>
          <p:cNvPicPr preferRelativeResize="0"/>
          <p:nvPr/>
        </p:nvPicPr>
        <p:blipFill rotWithShape="1">
          <a:blip r:embed="rId4">
            <a:alphaModFix/>
          </a:blip>
          <a:srcRect l="11361" t="1569" r="6359" b="44706"/>
          <a:stretch/>
        </p:blipFill>
        <p:spPr>
          <a:xfrm>
            <a:off x="342903" y="416860"/>
            <a:ext cx="7066426" cy="31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1776" y="0"/>
            <a:ext cx="70602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939" y="258513"/>
            <a:ext cx="4560203" cy="2566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362" y="2995616"/>
            <a:ext cx="4596780" cy="257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417" y="0"/>
            <a:ext cx="6719582" cy="685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t="7214" b="10777"/>
          <a:stretch/>
        </p:blipFill>
        <p:spPr>
          <a:xfrm>
            <a:off x="144550" y="66746"/>
            <a:ext cx="5149500" cy="672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7696" y="0"/>
            <a:ext cx="65143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19832"/>
          <a:stretch/>
        </p:blipFill>
        <p:spPr>
          <a:xfrm>
            <a:off x="112425" y="1520625"/>
            <a:ext cx="2468400" cy="355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20663"/>
          <a:stretch/>
        </p:blipFill>
        <p:spPr>
          <a:xfrm>
            <a:off x="2676375" y="1182825"/>
            <a:ext cx="2985300" cy="42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911" y="190048"/>
            <a:ext cx="10034631" cy="317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20161202_14234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7224" y="3482788"/>
            <a:ext cx="5543365" cy="3227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 rot="20349454">
            <a:off x="225739" y="1013098"/>
            <a:ext cx="4237057" cy="72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hr-HR" sz="3600" b="1" dirty="0" smtClean="0">
                <a:solidFill>
                  <a:schemeClr val="bg1"/>
                </a:solidFill>
              </a:rPr>
              <a:t>5 </a:t>
            </a:r>
            <a:r>
              <a:rPr lang="hr-HR" sz="3600" b="1" dirty="0">
                <a:solidFill>
                  <a:schemeClr val="bg1"/>
                </a:solidFill>
              </a:rPr>
              <a:t>savjeta za igrače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1870357185"/>
              </p:ext>
            </p:extLst>
          </p:nvPr>
        </p:nvGraphicFramePr>
        <p:xfrm>
          <a:off x="4064000" y="7331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s://static1.squarespace.com/static/5501c7b2e4b00bf48b5640ca/t/58e524c79f7456f42d8e2f29/1491412173973/?format=300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7" y="341004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 rot="20349454">
            <a:off x="225739" y="1013098"/>
            <a:ext cx="4237057" cy="72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hr-HR" sz="3600" b="1" dirty="0" smtClean="0">
                <a:solidFill>
                  <a:schemeClr val="bg1"/>
                </a:solidFill>
              </a:rPr>
              <a:t>5 </a:t>
            </a:r>
            <a:r>
              <a:rPr lang="hr-HR" sz="3600" b="1" dirty="0">
                <a:solidFill>
                  <a:schemeClr val="bg1"/>
                </a:solidFill>
              </a:rPr>
              <a:t>savjeta za igrače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1936338593"/>
              </p:ext>
            </p:extLst>
          </p:nvPr>
        </p:nvGraphicFramePr>
        <p:xfrm>
          <a:off x="4064000" y="733114"/>
          <a:ext cx="7863541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0" y="3719328"/>
            <a:ext cx="1680033" cy="22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 rot="20349454">
            <a:off x="341157" y="1013098"/>
            <a:ext cx="4006226" cy="72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ct val="25000"/>
            </a:pPr>
            <a:r>
              <a:rPr lang="hr-HR" sz="3600" b="1" dirty="0" smtClean="0">
                <a:solidFill>
                  <a:schemeClr val="bg1"/>
                </a:solidFill>
              </a:rPr>
              <a:t>Savjeti za učitelje</a:t>
            </a:r>
            <a:endParaRPr lang="hr-HR" sz="3600" b="1" dirty="0">
              <a:solidFill>
                <a:schemeClr val="bg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5123329" y="954741"/>
            <a:ext cx="6481483" cy="927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lvl="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Dan prije igre objasnite pravila učenicima 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5123329" y="2075328"/>
            <a:ext cx="6481483" cy="2711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Odredite jasna pravila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tijekom igre:</a:t>
            </a:r>
          </a:p>
          <a:p>
            <a:pPr marL="914400" lvl="1" indent="-419100"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Otključani lokoti se predaju učitelju ili “parkiraju” na određeno mjesto</a:t>
            </a:r>
          </a:p>
          <a:p>
            <a:pPr marL="914400" lvl="1" indent="-419100"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 pisati po tragovima</a:t>
            </a:r>
          </a:p>
          <a:p>
            <a:pPr marL="914400" lvl="1" indent="-419100"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 pokušavati “provaliti” u kutije</a:t>
            </a:r>
          </a:p>
          <a:p>
            <a:pPr marL="914400" lvl="1" indent="-419100"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Ne pokušavati otključavati slučajnim odabirom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5123329" y="5141259"/>
            <a:ext cx="6481483" cy="9278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 smtClean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marL="38100" algn="ctr">
              <a:spcBef>
                <a:spcPts val="600"/>
              </a:spcBef>
              <a:buClr>
                <a:schemeClr val="dk1"/>
              </a:buClr>
              <a:buSzPct val="100000"/>
            </a:pPr>
            <a:r>
              <a:rPr lang="hr-HR" sz="2400" dirty="0" smtClean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Pokušati </a:t>
            </a:r>
            <a:r>
              <a:rPr lang="hr-HR" sz="24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uključiti svakog učenika u igru</a:t>
            </a:r>
          </a:p>
          <a:p>
            <a:pPr marL="38100" lvl="0">
              <a:spcBef>
                <a:spcPts val="600"/>
              </a:spcBef>
              <a:buClr>
                <a:schemeClr val="dk1"/>
              </a:buClr>
              <a:buSzPct val="100000"/>
            </a:pPr>
            <a:endParaRPr lang="hr-HR" sz="24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074" name="Picture 2" descr="Image result for lock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0" y="303025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Prilagođeno 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EE9072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7CA63A-A21F-4C04-A8D9-942A94790E5D}"/>
</file>

<file path=customXml/itemProps2.xml><?xml version="1.0" encoding="utf-8"?>
<ds:datastoreItem xmlns:ds="http://schemas.openxmlformats.org/officeDocument/2006/customXml" ds:itemID="{8CF61DCF-10B5-4F05-A560-C137DE385977}"/>
</file>

<file path=customXml/itemProps3.xml><?xml version="1.0" encoding="utf-8"?>
<ds:datastoreItem xmlns:ds="http://schemas.openxmlformats.org/officeDocument/2006/customXml" ds:itemID="{F5EE26D5-01E6-4633-9749-6537B7BBECA8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173</Words>
  <Application>Microsoft Office PowerPoint</Application>
  <PresentationFormat>Široki zaslon</PresentationFormat>
  <Paragraphs>39</Paragraphs>
  <Slides>15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1" baseType="lpstr">
      <vt:lpstr>Arial</vt:lpstr>
      <vt:lpstr>Karla</vt:lpstr>
      <vt:lpstr>Playfair Display</vt:lpstr>
      <vt:lpstr>Calibri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Sandra</dc:creator>
  <cp:lastModifiedBy>Microsoftov račun</cp:lastModifiedBy>
  <cp:revision>12</cp:revision>
  <dcterms:modified xsi:type="dcterms:W3CDTF">2017-09-26T21:41:16Z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