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E1D"/>
    <a:srgbClr val="FFFFFF"/>
    <a:srgbClr val="EE362D"/>
    <a:srgbClr val="705532"/>
    <a:srgbClr val="986F38"/>
    <a:srgbClr val="4FD165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3" autoAdjust="0"/>
  </p:normalViewPr>
  <p:slideViewPr>
    <p:cSldViewPr>
      <p:cViewPr>
        <p:scale>
          <a:sx n="66" d="100"/>
          <a:sy n="66" d="100"/>
        </p:scale>
        <p:origin x="9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E07F-E0C9-4D2D-8321-745F5C7BCCC2}" type="datetimeFigureOut">
              <a:rPr lang="hr-HR" smtClean="0"/>
              <a:t>18.10.2017.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B8AD-BE1B-4516-A625-87980BE51E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18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IZRADA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B8AD-BE1B-4516-A625-87980BE51E8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5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Korištenje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Jednostavno, ali ne baš brzo. Postoji velik broj uputa i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tutorijala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pregledavanje i učenje- 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Podrška: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Email i live chat na engleskom jeziku.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Cijena: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Zauvijek besplatno do 2.000 pretplatnika za 12.000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mailova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mjesečno. Od 2.001 do 2.500 pretplatnika cijena je 30 dolara mjesečno, a za 2.501 do 2.600 pretplatnika već se penje na 35 dolara mjesečno.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B8AD-BE1B-4516-A625-87980BE51E8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04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MailChimp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besplatan pa ga i svi koriste. Zato i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 newslettera izgleda isto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jer svi koriste više manje iste predloške (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templates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Naravno, oni se mogu i posebno dizajnirati, što mi u Markeru radimo, no ako to radite sami - s dizajnom ćete se pomučiti. 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MailChimp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nema one super povuci i spusti (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drag&amp;drop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opcije kada slažete newsletter, znaju se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potkrasti svakakve 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greškice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kodu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 čovjeku dođe da poludi kad mu se nakon sat i pol rada newsletter raspadne. 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Još jedan minus je nedostatak segmentacije. Na primjer, ako prodajete cipele i odlučili ste poslati newsletter samo ženskoj publici jer su tema štikle - nećete to moći automatski.  Morat ćete ručno izvlačiti s popisa. 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B8AD-BE1B-4516-A625-87980BE51E8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8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B8AD-BE1B-4516-A625-87980BE51E8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66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138425"/>
            <a:ext cx="7772400" cy="152705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281818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8229600" cy="68488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45" y="1596539"/>
            <a:ext cx="8229600" cy="4733855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833015"/>
            <a:ext cx="8229600" cy="68488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7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220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220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ilchimp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rker.hr/blog/slanje-newslettera-sustavi-46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65646"/>
            <a:ext cx="9144000" cy="18923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9271" y="0"/>
            <a:ext cx="3527904" cy="4965646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/>
            <a:endParaRPr lang="hr-HR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r-H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IZRADA </a:t>
            </a:r>
          </a:p>
          <a:p>
            <a:pPr algn="ctr"/>
            <a:r>
              <a:rPr lang="hr-H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NEWSLETTERA</a:t>
            </a:r>
            <a:br>
              <a:rPr lang="hr-H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endParaRPr lang="hr-HR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hr-H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SVJETLANA PRKIĆ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024">
            <a:off x="-239279" y="2724672"/>
            <a:ext cx="4419600" cy="135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390" y="11686987"/>
            <a:ext cx="9144000" cy="113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897">
            <a:off x="1133362" y="5207639"/>
            <a:ext cx="6154033" cy="15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205" y="4497935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www.mailchimp.com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55" y="205465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885857">
            <a:off x="1103548" y="2320889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vjetlana.prkic@skole.hr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970">
            <a:off x="394799" y="3817372"/>
            <a:ext cx="44196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264107">
            <a:off x="2176006" y="-456192"/>
            <a:ext cx="7016195" cy="1143000"/>
          </a:xfrm>
        </p:spPr>
        <p:txBody>
          <a:bodyPr>
            <a:normAutofit/>
          </a:bodyPr>
          <a:lstStyle/>
          <a:p>
            <a:pPr algn="r"/>
            <a:r>
              <a:rPr lang="hr-H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Moja tvrtka</a:t>
            </a:r>
            <a:endParaRPr lang="hr-HR" sz="4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07080" y="2200912"/>
            <a:ext cx="2595985" cy="4275740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</a:p>
          <a:p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Vizitka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Plakat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stranica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??</a:t>
            </a:r>
          </a:p>
        </p:txBody>
      </p:sp>
      <p:pic>
        <p:nvPicPr>
          <p:cNvPr id="3076" name="Picture 4" descr="Fotografija Svjetlane Prkić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8" t="17804" r="35082" b="17001"/>
          <a:stretch/>
        </p:blipFill>
        <p:spPr bwMode="auto">
          <a:xfrm>
            <a:off x="4419295" y="1976015"/>
            <a:ext cx="3664920" cy="4479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ografija Svjetlane Prkić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527605"/>
            <a:ext cx="7940659" cy="595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5493">
            <a:off x="3201449" y="1031715"/>
            <a:ext cx="8093365" cy="114300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Newsletter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81" y="3123590"/>
            <a:ext cx="2552700" cy="1790700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48965" y="357146"/>
            <a:ext cx="4733861" cy="60016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Besplatan za do 2 000 korisnika i 12 000 e-mail poruka mjesečno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Puno gotovih tema i  predložaka</a:t>
            </a:r>
          </a:p>
          <a:p>
            <a:pPr>
              <a:buFont typeface="+mj-lt"/>
              <a:buAutoNum type="arabicPeriod"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Više pretplatničkih lista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  Detaljna analitika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iPhone i Android aplikacija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Možete odrediti točno vrijeme slanja newslettera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sr-Latn-RS" altLang="sr-Latn-RS" sz="1800" dirty="0" smtClean="0">
                <a:solidFill>
                  <a:srgbClr val="22222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A/ B naslovi i kampanje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Alati za testiranje prije slanja</a:t>
            </a:r>
            <a:b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hr-HR" sz="1800" dirty="0">
                <a:solidFill>
                  <a:srgbClr val="22222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kreiranje Facebook reklama</a:t>
            </a:r>
            <a:r>
              <a:rPr lang="hr-HR" dirty="0"/>
              <a:t> </a:t>
            </a: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856" y="649266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https://marker.hr/blog/slanje-newslettera-sustavi-460/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230790" y="1138425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Century Gothic" panose="020B0502020202020204" pitchFamily="34" charset="0"/>
              </a:rPr>
              <a:t>Kako ne raditi?!</a:t>
            </a:r>
            <a:endParaRPr lang="hr-HR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" y="2512770"/>
            <a:ext cx="9144000" cy="4142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11" y="0"/>
            <a:ext cx="3940377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621"/>
            <a:ext cx="9144000" cy="2412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3" y="0"/>
            <a:ext cx="6782453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8"/>
            <a:ext cx="9144000" cy="55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01" t="19940" r="30048" b="11173"/>
          <a:stretch/>
        </p:blipFill>
        <p:spPr>
          <a:xfrm>
            <a:off x="-49033" y="-15204"/>
            <a:ext cx="7357604" cy="68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74636">
            <a:off x="3660825" y="593829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Century Gothic" panose="020B0502020202020204" pitchFamily="34" charset="0"/>
              </a:rPr>
              <a:t>Statistika</a:t>
            </a:r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38" b="16600"/>
          <a:stretch/>
        </p:blipFill>
        <p:spPr>
          <a:xfrm>
            <a:off x="0" y="1980247"/>
            <a:ext cx="8802699" cy="3615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38" b="16600"/>
          <a:stretch/>
        </p:blipFill>
        <p:spPr>
          <a:xfrm>
            <a:off x="-1994315" y="0"/>
            <a:ext cx="152416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/>
          <p:nvPr/>
        </p:nvGrpSpPr>
        <p:grpSpPr>
          <a:xfrm>
            <a:off x="-1383495" y="0"/>
            <a:ext cx="13011150" cy="6756823"/>
            <a:chOff x="-772675" y="833014"/>
            <a:chExt cx="13011150" cy="67568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7633"/>
            <a:stretch/>
          </p:blipFill>
          <p:spPr>
            <a:xfrm>
              <a:off x="-772675" y="833014"/>
              <a:ext cx="13011150" cy="67568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50360" y="2512770"/>
              <a:ext cx="1679755" cy="3054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7655" y="4088519"/>
              <a:ext cx="1679755" cy="3054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50360" y="2054655"/>
              <a:ext cx="1679755" cy="3054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0" name="Title 6"/>
          <p:cNvSpPr txBox="1">
            <a:spLocks/>
          </p:cNvSpPr>
          <p:nvPr/>
        </p:nvSpPr>
        <p:spPr>
          <a:xfrm rot="522378">
            <a:off x="5178703" y="4129974"/>
            <a:ext cx="70161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dirty="0" smtClean="0">
                <a:solidFill>
                  <a:srgbClr val="FF9E1D"/>
                </a:solidFill>
                <a:latin typeface="Century Gothic" panose="020B0502020202020204" pitchFamily="34" charset="0"/>
                <a:ea typeface="+mn-ea"/>
                <a:cs typeface="+mn-cs"/>
              </a:rPr>
              <a:t>Ponašanje klijenata</a:t>
            </a:r>
            <a:endParaRPr lang="hr-HR" sz="4000" dirty="0">
              <a:solidFill>
                <a:srgbClr val="FF9E1D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7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41119">
            <a:off x="807588" y="1631511"/>
            <a:ext cx="8229600" cy="45487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1.izraditi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 </a:t>
            </a:r>
            <a:r>
              <a:rPr lang="hr-HR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prijaviti se na svoj </a:t>
            </a:r>
            <a:r>
              <a:rPr lang="hr-HR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Mailchimp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račun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2.izraditi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mini bazu klijenata- primatelja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newslettera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3.dizajnirati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 izraditi korisnički definiran newsletter s podlogom, tekstom, grafikom i poveznicama</a:t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4.poslati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newsletter svojim klijentima</a:t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5.pratiti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statistiku otvaranja </a:t>
            </a:r>
            <a:r>
              <a:rPr lang="hr-HR" sz="2800" noProof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e-mailova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 linkova unutar newslettera</a:t>
            </a:r>
            <a:b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6.korigirati e-mail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kampanju tijekom izvođenja newslettera definiranjem </a:t>
            </a:r>
            <a:r>
              <a:rPr lang="hr-HR" sz="2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razl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naslova A/B</a:t>
            </a:r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 rot="1079620">
            <a:off x="6671765" y="179426"/>
            <a:ext cx="2532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3600" dirty="0" smtClean="0">
                <a:solidFill>
                  <a:srgbClr val="FF9E1D"/>
                </a:solidFill>
                <a:latin typeface="Century Gothic" panose="020B0502020202020204" pitchFamily="34" charset="0"/>
                <a:ea typeface="+mn-ea"/>
                <a:cs typeface="+mn-cs"/>
              </a:rPr>
              <a:t>NAŠ CILJ </a:t>
            </a:r>
            <a:endParaRPr lang="hr-HR" sz="3600" dirty="0">
              <a:solidFill>
                <a:srgbClr val="FF9E1D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977AA-AB9D-4450-8ACD-67BC5AC9FA14}"/>
</file>

<file path=customXml/itemProps2.xml><?xml version="1.0" encoding="utf-8"?>
<ds:datastoreItem xmlns:ds="http://schemas.openxmlformats.org/officeDocument/2006/customXml" ds:itemID="{B10DB450-6BD2-4F8B-A3A8-754B6A54C57B}"/>
</file>

<file path=customXml/itemProps3.xml><?xml version="1.0" encoding="utf-8"?>
<ds:datastoreItem xmlns:ds="http://schemas.openxmlformats.org/officeDocument/2006/customXml" ds:itemID="{23EF7636-8C2A-414E-9B93-9D4E956CD40F}"/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83</Words>
  <Application>Microsoft Office PowerPoint</Application>
  <PresentationFormat>On-screen Show (4:3)</PresentationFormat>
  <Paragraphs>39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Moja tvrtka</vt:lpstr>
      <vt:lpstr>PowerPoint Presentation</vt:lpstr>
      <vt:lpstr>Newsletter</vt:lpstr>
      <vt:lpstr>Kako ne raditi?!</vt:lpstr>
      <vt:lpstr>PowerPoint Presentation</vt:lpstr>
      <vt:lpstr>Statistika…</vt:lpstr>
      <vt:lpstr>PowerPoint Presentation</vt:lpstr>
      <vt:lpstr>1.izraditi i i prijaviti se na svoj Mailchimp račun 2.izraditi mini bazu klijenata- primatelja newslettera 3.dizajnirati i izraditi korisnički definiran newsletter s podlogom, tekstom, grafikom i poveznicama 4.poslati newsletter svojim klijentima 5.pratiti statistiku otvaranja e-mailova i linkova unutar newslettera 6.korigirati e-mail kampanju tijekom izvođenja newslettera definiranjem razl. naslova A/B</vt:lpstr>
      <vt:lpstr>www.mailchimp.com</vt:lpstr>
      <vt:lpstr>svjetlana.prkic@skole.hr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Svjetlana</cp:lastModifiedBy>
  <cp:revision>52</cp:revision>
  <dcterms:created xsi:type="dcterms:W3CDTF">2013-08-21T19:17:07Z</dcterms:created>
  <dcterms:modified xsi:type="dcterms:W3CDTF">2017-10-19T21:09:28Z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