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2"/>
  </p:handoutMasterIdLst>
  <p:sldIdLst>
    <p:sldId id="257" r:id="rId2"/>
    <p:sldId id="281" r:id="rId3"/>
    <p:sldId id="258" r:id="rId4"/>
    <p:sldId id="265" r:id="rId5"/>
    <p:sldId id="278" r:id="rId6"/>
    <p:sldId id="266" r:id="rId7"/>
    <p:sldId id="274" r:id="rId8"/>
    <p:sldId id="275" r:id="rId9"/>
    <p:sldId id="282" r:id="rId10"/>
    <p:sldId id="280" r:id="rId11"/>
    <p:sldId id="283" r:id="rId12"/>
    <p:sldId id="276" r:id="rId13"/>
    <p:sldId id="286" r:id="rId14"/>
    <p:sldId id="285" r:id="rId15"/>
    <p:sldId id="270" r:id="rId16"/>
    <p:sldId id="268" r:id="rId17"/>
    <p:sldId id="271" r:id="rId18"/>
    <p:sldId id="267" r:id="rId19"/>
    <p:sldId id="273" r:id="rId20"/>
    <p:sldId id="260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12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1D4BE7-1193-4043-9B79-228F076723C1}" type="doc">
      <dgm:prSet loTypeId="urn:microsoft.com/office/officeart/2005/8/layout/hierarchy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B06D02-DBFA-C945-B518-90F857EAF0D1}">
      <dgm:prSet phldrT="[Text]"/>
      <dgm:spPr/>
      <dgm:t>
        <a:bodyPr/>
        <a:lstStyle/>
        <a:p>
          <a:r>
            <a:rPr lang="ta-IN" dirty="0" smtClean="0"/>
            <a:t>WebED</a:t>
          </a:r>
          <a:endParaRPr lang="en-US" dirty="0"/>
        </a:p>
      </dgm:t>
    </dgm:pt>
    <dgm:pt modelId="{09FC37B7-73E8-8E40-ABD0-269F5A4544C5}" type="parTrans" cxnId="{320DBC8C-7F3F-4841-964D-3BEF1A42B2EE}">
      <dgm:prSet/>
      <dgm:spPr/>
      <dgm:t>
        <a:bodyPr/>
        <a:lstStyle/>
        <a:p>
          <a:endParaRPr lang="en-US"/>
        </a:p>
      </dgm:t>
    </dgm:pt>
    <dgm:pt modelId="{CFF6CDA8-9AA6-594D-A539-7B59449803F6}" type="sibTrans" cxnId="{320DBC8C-7F3F-4841-964D-3BEF1A42B2EE}">
      <dgm:prSet/>
      <dgm:spPr/>
      <dgm:t>
        <a:bodyPr/>
        <a:lstStyle/>
        <a:p>
          <a:endParaRPr lang="en-US"/>
        </a:p>
      </dgm:t>
    </dgm:pt>
    <dgm:pt modelId="{AEC4DE66-8984-744F-890B-AF7131FDFDFC}">
      <dgm:prSet phldrT="[Text]"/>
      <dgm:spPr/>
      <dgm:t>
        <a:bodyPr/>
        <a:lstStyle/>
        <a:p>
          <a:r>
            <a:rPr lang="ta-IN" dirty="0" smtClean="0"/>
            <a:t>Priprema i pohrana</a:t>
          </a:r>
          <a:endParaRPr lang="en-US" dirty="0"/>
        </a:p>
      </dgm:t>
    </dgm:pt>
    <dgm:pt modelId="{7AC338F1-90D2-9F46-BD11-66885CB60E22}" type="parTrans" cxnId="{6DE04405-71C3-B644-88EE-DC23B067EAE3}">
      <dgm:prSet/>
      <dgm:spPr/>
      <dgm:t>
        <a:bodyPr/>
        <a:lstStyle/>
        <a:p>
          <a:endParaRPr lang="en-US"/>
        </a:p>
      </dgm:t>
    </dgm:pt>
    <dgm:pt modelId="{63AF236B-F5A3-9D41-99B3-693A86B54ECD}" type="sibTrans" cxnId="{6DE04405-71C3-B644-88EE-DC23B067EAE3}">
      <dgm:prSet/>
      <dgm:spPr/>
      <dgm:t>
        <a:bodyPr/>
        <a:lstStyle/>
        <a:p>
          <a:endParaRPr lang="en-US"/>
        </a:p>
      </dgm:t>
    </dgm:pt>
    <dgm:pt modelId="{95694678-A29C-8A45-96E3-D673296E3151}">
      <dgm:prSet phldrT="[Text]"/>
      <dgm:spPr/>
      <dgm:t>
        <a:bodyPr/>
        <a:lstStyle/>
        <a:p>
          <a:r>
            <a:rPr lang="ta-IN" dirty="0" smtClean="0"/>
            <a:t>Komunikacija i kolaboracija</a:t>
          </a:r>
          <a:endParaRPr lang="en-US" dirty="0"/>
        </a:p>
      </dgm:t>
    </dgm:pt>
    <dgm:pt modelId="{B6F1B59F-6CA3-B944-BA3F-9D08AC0CB772}" type="parTrans" cxnId="{C12B910C-598C-5149-9537-F0C1BF6EADC4}">
      <dgm:prSet/>
      <dgm:spPr/>
      <dgm:t>
        <a:bodyPr/>
        <a:lstStyle/>
        <a:p>
          <a:endParaRPr lang="en-US"/>
        </a:p>
      </dgm:t>
    </dgm:pt>
    <dgm:pt modelId="{F8562FD7-0316-1444-9B34-9D287C58DB2E}" type="sibTrans" cxnId="{C12B910C-598C-5149-9537-F0C1BF6EADC4}">
      <dgm:prSet/>
      <dgm:spPr/>
      <dgm:t>
        <a:bodyPr/>
        <a:lstStyle/>
        <a:p>
          <a:endParaRPr lang="en-US"/>
        </a:p>
      </dgm:t>
    </dgm:pt>
    <dgm:pt modelId="{BB8A762A-1732-1048-AF62-D79FFE7658E8}">
      <dgm:prSet phldrT="[Text]"/>
      <dgm:spPr/>
      <dgm:t>
        <a:bodyPr/>
        <a:lstStyle/>
        <a:p>
          <a:r>
            <a:rPr lang="en-US" dirty="0" smtClean="0"/>
            <a:t>N</a:t>
          </a:r>
          <a:r>
            <a:rPr lang="ta-IN" dirty="0" smtClean="0"/>
            <a:t>adzor i upravljanje</a:t>
          </a:r>
          <a:endParaRPr lang="en-US" dirty="0"/>
        </a:p>
      </dgm:t>
    </dgm:pt>
    <dgm:pt modelId="{181CE421-D671-264E-8DE3-E34961BCCF05}" type="parTrans" cxnId="{7FCB5611-BDF2-4C4D-89EC-0DC0019D9DB4}">
      <dgm:prSet/>
      <dgm:spPr/>
      <dgm:t>
        <a:bodyPr/>
        <a:lstStyle/>
        <a:p>
          <a:endParaRPr lang="en-US"/>
        </a:p>
      </dgm:t>
    </dgm:pt>
    <dgm:pt modelId="{88F63F0E-926F-104E-A2EA-7CE747B14F2D}" type="sibTrans" cxnId="{7FCB5611-BDF2-4C4D-89EC-0DC0019D9DB4}">
      <dgm:prSet/>
      <dgm:spPr/>
      <dgm:t>
        <a:bodyPr/>
        <a:lstStyle/>
        <a:p>
          <a:endParaRPr lang="en-US"/>
        </a:p>
      </dgm:t>
    </dgm:pt>
    <dgm:pt modelId="{925741A8-278F-504B-98CF-D87233891C49}">
      <dgm:prSet phldrT="[Text]"/>
      <dgm:spPr/>
      <dgm:t>
        <a:bodyPr/>
        <a:lstStyle/>
        <a:p>
          <a:r>
            <a:rPr lang="ta-IN" dirty="0" smtClean="0"/>
            <a:t>Integracije s CN uslugama</a:t>
          </a:r>
          <a:endParaRPr lang="en-US" dirty="0"/>
        </a:p>
      </dgm:t>
    </dgm:pt>
    <dgm:pt modelId="{920BEEC1-9E09-2E4F-944E-DEE8B68B1B4A}" type="parTrans" cxnId="{DC90ED1B-F8DE-0346-8F38-AE6AA92487B2}">
      <dgm:prSet/>
      <dgm:spPr/>
      <dgm:t>
        <a:bodyPr/>
        <a:lstStyle/>
        <a:p>
          <a:endParaRPr lang="en-US"/>
        </a:p>
      </dgm:t>
    </dgm:pt>
    <dgm:pt modelId="{5BDDDEA5-7821-244F-B389-A9145034A429}" type="sibTrans" cxnId="{DC90ED1B-F8DE-0346-8F38-AE6AA92487B2}">
      <dgm:prSet/>
      <dgm:spPr/>
      <dgm:t>
        <a:bodyPr/>
        <a:lstStyle/>
        <a:p>
          <a:endParaRPr lang="en-US"/>
        </a:p>
      </dgm:t>
    </dgm:pt>
    <dgm:pt modelId="{A0D2593B-AD15-2F4E-A326-B04208E2436C}">
      <dgm:prSet phldrT="[Text]"/>
      <dgm:spPr/>
      <dgm:t>
        <a:bodyPr/>
        <a:lstStyle/>
        <a:p>
          <a:r>
            <a:rPr lang="ta-IN" dirty="0" smtClean="0"/>
            <a:t>Prezentacija</a:t>
          </a:r>
          <a:endParaRPr lang="en-US" dirty="0"/>
        </a:p>
      </dgm:t>
    </dgm:pt>
    <dgm:pt modelId="{EF28678D-C21B-C448-B1F6-3A8EE98A5802}" type="parTrans" cxnId="{FBA4767A-F410-3D45-B5CE-31DC38241FBD}">
      <dgm:prSet/>
      <dgm:spPr/>
      <dgm:t>
        <a:bodyPr/>
        <a:lstStyle/>
        <a:p>
          <a:endParaRPr lang="en-US"/>
        </a:p>
      </dgm:t>
    </dgm:pt>
    <dgm:pt modelId="{DD49A129-2A19-6D4B-94BA-22A54696E6E1}" type="sibTrans" cxnId="{FBA4767A-F410-3D45-B5CE-31DC38241FBD}">
      <dgm:prSet/>
      <dgm:spPr/>
      <dgm:t>
        <a:bodyPr/>
        <a:lstStyle/>
        <a:p>
          <a:endParaRPr lang="en-US"/>
        </a:p>
      </dgm:t>
    </dgm:pt>
    <dgm:pt modelId="{132CD676-6822-704D-A732-5E51DBCA36CD}" type="pres">
      <dgm:prSet presAssocID="{241D4BE7-1193-4043-9B79-228F076723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D0FF41-86DC-D644-8AD5-A87B62B84C59}" type="pres">
      <dgm:prSet presAssocID="{A1B06D02-DBFA-C945-B518-90F857EAF0D1}" presName="hierRoot1" presStyleCnt="0"/>
      <dgm:spPr/>
    </dgm:pt>
    <dgm:pt modelId="{22D21FB0-137F-4D49-9227-BDCA02D68E89}" type="pres">
      <dgm:prSet presAssocID="{A1B06D02-DBFA-C945-B518-90F857EAF0D1}" presName="composite" presStyleCnt="0"/>
      <dgm:spPr/>
    </dgm:pt>
    <dgm:pt modelId="{7087FA74-C1B4-B141-AD69-DCDE110A0D13}" type="pres">
      <dgm:prSet presAssocID="{A1B06D02-DBFA-C945-B518-90F857EAF0D1}" presName="background" presStyleLbl="node0" presStyleIdx="0" presStyleCnt="1"/>
      <dgm:spPr/>
    </dgm:pt>
    <dgm:pt modelId="{01D01F58-1542-1449-9C73-3C1E7103517F}" type="pres">
      <dgm:prSet presAssocID="{A1B06D02-DBFA-C945-B518-90F857EAF0D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C124E-E7AC-A94D-8165-83C360C6E3AF}" type="pres">
      <dgm:prSet presAssocID="{A1B06D02-DBFA-C945-B518-90F857EAF0D1}" presName="hierChild2" presStyleCnt="0"/>
      <dgm:spPr/>
    </dgm:pt>
    <dgm:pt modelId="{EA781863-892D-6947-8717-BFE9D6317AF9}" type="pres">
      <dgm:prSet presAssocID="{7AC338F1-90D2-9F46-BD11-66885CB60E22}" presName="Name10" presStyleLbl="parChTrans1D2" presStyleIdx="0" presStyleCnt="5"/>
      <dgm:spPr/>
      <dgm:t>
        <a:bodyPr/>
        <a:lstStyle/>
        <a:p>
          <a:endParaRPr lang="en-US"/>
        </a:p>
      </dgm:t>
    </dgm:pt>
    <dgm:pt modelId="{E00ACE5A-26CA-4D48-8ADF-BE00798758D5}" type="pres">
      <dgm:prSet presAssocID="{AEC4DE66-8984-744F-890B-AF7131FDFDFC}" presName="hierRoot2" presStyleCnt="0"/>
      <dgm:spPr/>
    </dgm:pt>
    <dgm:pt modelId="{8B2A0E73-D59D-E14C-8787-0C1C502783B7}" type="pres">
      <dgm:prSet presAssocID="{AEC4DE66-8984-744F-890B-AF7131FDFDFC}" presName="composite2" presStyleCnt="0"/>
      <dgm:spPr/>
    </dgm:pt>
    <dgm:pt modelId="{D9C21CA0-824D-6D4B-B557-D484AAF75147}" type="pres">
      <dgm:prSet presAssocID="{AEC4DE66-8984-744F-890B-AF7131FDFDFC}" presName="background2" presStyleLbl="node2" presStyleIdx="0" presStyleCnt="5"/>
      <dgm:spPr/>
    </dgm:pt>
    <dgm:pt modelId="{80E1146A-67E6-5440-8BDF-855BDE7D361E}" type="pres">
      <dgm:prSet presAssocID="{AEC4DE66-8984-744F-890B-AF7131FDFDFC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88633-7755-4541-B1EE-83F4E5E673FA}" type="pres">
      <dgm:prSet presAssocID="{AEC4DE66-8984-744F-890B-AF7131FDFDFC}" presName="hierChild3" presStyleCnt="0"/>
      <dgm:spPr/>
    </dgm:pt>
    <dgm:pt modelId="{4A998026-0BCD-D248-BF86-5A62FFC5E16E}" type="pres">
      <dgm:prSet presAssocID="{EF28678D-C21B-C448-B1F6-3A8EE98A5802}" presName="Name10" presStyleLbl="parChTrans1D2" presStyleIdx="1" presStyleCnt="5"/>
      <dgm:spPr/>
      <dgm:t>
        <a:bodyPr/>
        <a:lstStyle/>
        <a:p>
          <a:endParaRPr lang="en-US"/>
        </a:p>
      </dgm:t>
    </dgm:pt>
    <dgm:pt modelId="{B825CFFE-9F26-6145-8B3F-530014644D3C}" type="pres">
      <dgm:prSet presAssocID="{A0D2593B-AD15-2F4E-A326-B04208E2436C}" presName="hierRoot2" presStyleCnt="0"/>
      <dgm:spPr/>
    </dgm:pt>
    <dgm:pt modelId="{7AE22F45-6BA5-9B45-AE61-6BBDF4FDD431}" type="pres">
      <dgm:prSet presAssocID="{A0D2593B-AD15-2F4E-A326-B04208E2436C}" presName="composite2" presStyleCnt="0"/>
      <dgm:spPr/>
    </dgm:pt>
    <dgm:pt modelId="{7B377919-905B-D643-AD70-058CED080417}" type="pres">
      <dgm:prSet presAssocID="{A0D2593B-AD15-2F4E-A326-B04208E2436C}" presName="background2" presStyleLbl="node2" presStyleIdx="1" presStyleCnt="5"/>
      <dgm:spPr/>
    </dgm:pt>
    <dgm:pt modelId="{9C71C3CE-DB81-F746-8286-D2A833A629A7}" type="pres">
      <dgm:prSet presAssocID="{A0D2593B-AD15-2F4E-A326-B04208E2436C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A57BE-F85B-BA41-A43F-9A5E194CA42E}" type="pres">
      <dgm:prSet presAssocID="{A0D2593B-AD15-2F4E-A326-B04208E2436C}" presName="hierChild3" presStyleCnt="0"/>
      <dgm:spPr/>
    </dgm:pt>
    <dgm:pt modelId="{B0E88FD9-5CDB-A545-9572-32B9D1196636}" type="pres">
      <dgm:prSet presAssocID="{B6F1B59F-6CA3-B944-BA3F-9D08AC0CB772}" presName="Name10" presStyleLbl="parChTrans1D2" presStyleIdx="2" presStyleCnt="5"/>
      <dgm:spPr/>
      <dgm:t>
        <a:bodyPr/>
        <a:lstStyle/>
        <a:p>
          <a:endParaRPr lang="en-US"/>
        </a:p>
      </dgm:t>
    </dgm:pt>
    <dgm:pt modelId="{694F6286-BCF1-6D44-9510-1F3B0E11DF26}" type="pres">
      <dgm:prSet presAssocID="{95694678-A29C-8A45-96E3-D673296E3151}" presName="hierRoot2" presStyleCnt="0"/>
      <dgm:spPr/>
    </dgm:pt>
    <dgm:pt modelId="{29E3BBCE-7DD7-904F-A07D-8873762E4678}" type="pres">
      <dgm:prSet presAssocID="{95694678-A29C-8A45-96E3-D673296E3151}" presName="composite2" presStyleCnt="0"/>
      <dgm:spPr/>
    </dgm:pt>
    <dgm:pt modelId="{8C53F0DD-C703-B948-B4AC-E309A1B3D88C}" type="pres">
      <dgm:prSet presAssocID="{95694678-A29C-8A45-96E3-D673296E3151}" presName="background2" presStyleLbl="node2" presStyleIdx="2" presStyleCnt="5"/>
      <dgm:spPr/>
    </dgm:pt>
    <dgm:pt modelId="{D993A32A-1D69-3C4F-B924-6D9C46433D05}" type="pres">
      <dgm:prSet presAssocID="{95694678-A29C-8A45-96E3-D673296E3151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3E1BD-2290-434A-8F87-0D4373A90F45}" type="pres">
      <dgm:prSet presAssocID="{95694678-A29C-8A45-96E3-D673296E3151}" presName="hierChild3" presStyleCnt="0"/>
      <dgm:spPr/>
    </dgm:pt>
    <dgm:pt modelId="{3B53F569-CEE4-D24C-97B6-4592463788A6}" type="pres">
      <dgm:prSet presAssocID="{181CE421-D671-264E-8DE3-E34961BCCF05}" presName="Name10" presStyleLbl="parChTrans1D2" presStyleIdx="3" presStyleCnt="5"/>
      <dgm:spPr/>
      <dgm:t>
        <a:bodyPr/>
        <a:lstStyle/>
        <a:p>
          <a:endParaRPr lang="en-US"/>
        </a:p>
      </dgm:t>
    </dgm:pt>
    <dgm:pt modelId="{855A7B7D-4E7F-F14D-AEE4-E2A035BB7844}" type="pres">
      <dgm:prSet presAssocID="{BB8A762A-1732-1048-AF62-D79FFE7658E8}" presName="hierRoot2" presStyleCnt="0"/>
      <dgm:spPr/>
    </dgm:pt>
    <dgm:pt modelId="{BF4DD22B-7F29-1244-ACEF-32E9A089386C}" type="pres">
      <dgm:prSet presAssocID="{BB8A762A-1732-1048-AF62-D79FFE7658E8}" presName="composite2" presStyleCnt="0"/>
      <dgm:spPr/>
    </dgm:pt>
    <dgm:pt modelId="{3722AC65-E9D2-A241-88BC-450976AF8FEE}" type="pres">
      <dgm:prSet presAssocID="{BB8A762A-1732-1048-AF62-D79FFE7658E8}" presName="background2" presStyleLbl="node2" presStyleIdx="3" presStyleCnt="5"/>
      <dgm:spPr/>
    </dgm:pt>
    <dgm:pt modelId="{38865C26-33A1-A245-99CA-4C81683535C2}" type="pres">
      <dgm:prSet presAssocID="{BB8A762A-1732-1048-AF62-D79FFE7658E8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030888-98BF-D64F-AB38-B4D332844B10}" type="pres">
      <dgm:prSet presAssocID="{BB8A762A-1732-1048-AF62-D79FFE7658E8}" presName="hierChild3" presStyleCnt="0"/>
      <dgm:spPr/>
    </dgm:pt>
    <dgm:pt modelId="{3B50A595-9288-384B-96BB-69E30C575781}" type="pres">
      <dgm:prSet presAssocID="{920BEEC1-9E09-2E4F-944E-DEE8B68B1B4A}" presName="Name10" presStyleLbl="parChTrans1D2" presStyleIdx="4" presStyleCnt="5"/>
      <dgm:spPr/>
      <dgm:t>
        <a:bodyPr/>
        <a:lstStyle/>
        <a:p>
          <a:endParaRPr lang="en-US"/>
        </a:p>
      </dgm:t>
    </dgm:pt>
    <dgm:pt modelId="{580AB298-D7FF-5F41-BF38-3BAE115050C3}" type="pres">
      <dgm:prSet presAssocID="{925741A8-278F-504B-98CF-D87233891C49}" presName="hierRoot2" presStyleCnt="0"/>
      <dgm:spPr/>
    </dgm:pt>
    <dgm:pt modelId="{3AB0BF65-B423-854B-874F-7D9A8307B0C5}" type="pres">
      <dgm:prSet presAssocID="{925741A8-278F-504B-98CF-D87233891C49}" presName="composite2" presStyleCnt="0"/>
      <dgm:spPr/>
    </dgm:pt>
    <dgm:pt modelId="{993891A5-264D-2F49-B236-D3DC8C0EE0C3}" type="pres">
      <dgm:prSet presAssocID="{925741A8-278F-504B-98CF-D87233891C49}" presName="background2" presStyleLbl="node2" presStyleIdx="4" presStyleCnt="5"/>
      <dgm:spPr/>
    </dgm:pt>
    <dgm:pt modelId="{559F7FDC-433B-8044-A0CA-739C1ACCE9F4}" type="pres">
      <dgm:prSet presAssocID="{925741A8-278F-504B-98CF-D87233891C49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55ED12-3A2B-ED43-84E4-92592D7A7B7D}" type="pres">
      <dgm:prSet presAssocID="{925741A8-278F-504B-98CF-D87233891C49}" presName="hierChild3" presStyleCnt="0"/>
      <dgm:spPr/>
    </dgm:pt>
  </dgm:ptLst>
  <dgm:cxnLst>
    <dgm:cxn modelId="{0F35B7C2-DA0E-DA4A-B628-212DD6625079}" type="presOf" srcId="{95694678-A29C-8A45-96E3-D673296E3151}" destId="{D993A32A-1D69-3C4F-B924-6D9C46433D05}" srcOrd="0" destOrd="0" presId="urn:microsoft.com/office/officeart/2005/8/layout/hierarchy1"/>
    <dgm:cxn modelId="{7FCB5611-BDF2-4C4D-89EC-0DC0019D9DB4}" srcId="{A1B06D02-DBFA-C945-B518-90F857EAF0D1}" destId="{BB8A762A-1732-1048-AF62-D79FFE7658E8}" srcOrd="3" destOrd="0" parTransId="{181CE421-D671-264E-8DE3-E34961BCCF05}" sibTransId="{88F63F0E-926F-104E-A2EA-7CE747B14F2D}"/>
    <dgm:cxn modelId="{BA3D3DCB-D8B5-E24A-89F8-0417009964A1}" type="presOf" srcId="{B6F1B59F-6CA3-B944-BA3F-9D08AC0CB772}" destId="{B0E88FD9-5CDB-A545-9572-32B9D1196636}" srcOrd="0" destOrd="0" presId="urn:microsoft.com/office/officeart/2005/8/layout/hierarchy1"/>
    <dgm:cxn modelId="{4AC6F60F-B613-2A42-A018-B0FA85DE9CF2}" type="presOf" srcId="{AEC4DE66-8984-744F-890B-AF7131FDFDFC}" destId="{80E1146A-67E6-5440-8BDF-855BDE7D361E}" srcOrd="0" destOrd="0" presId="urn:microsoft.com/office/officeart/2005/8/layout/hierarchy1"/>
    <dgm:cxn modelId="{BB9E54EF-3E91-7B4B-8D78-80014BAD714C}" type="presOf" srcId="{A0D2593B-AD15-2F4E-A326-B04208E2436C}" destId="{9C71C3CE-DB81-F746-8286-D2A833A629A7}" srcOrd="0" destOrd="0" presId="urn:microsoft.com/office/officeart/2005/8/layout/hierarchy1"/>
    <dgm:cxn modelId="{9F4C2646-C1C3-DC48-92F2-7A1B3B3FF19E}" type="presOf" srcId="{181CE421-D671-264E-8DE3-E34961BCCF05}" destId="{3B53F569-CEE4-D24C-97B6-4592463788A6}" srcOrd="0" destOrd="0" presId="urn:microsoft.com/office/officeart/2005/8/layout/hierarchy1"/>
    <dgm:cxn modelId="{149E4B36-C07A-1B4C-8852-E3D190A13A82}" type="presOf" srcId="{BB8A762A-1732-1048-AF62-D79FFE7658E8}" destId="{38865C26-33A1-A245-99CA-4C81683535C2}" srcOrd="0" destOrd="0" presId="urn:microsoft.com/office/officeart/2005/8/layout/hierarchy1"/>
    <dgm:cxn modelId="{C4E32763-164D-2645-8E84-41496A0A0856}" type="presOf" srcId="{7AC338F1-90D2-9F46-BD11-66885CB60E22}" destId="{EA781863-892D-6947-8717-BFE9D6317AF9}" srcOrd="0" destOrd="0" presId="urn:microsoft.com/office/officeart/2005/8/layout/hierarchy1"/>
    <dgm:cxn modelId="{4784D8D8-AD42-E042-86FC-5FAC56906328}" type="presOf" srcId="{241D4BE7-1193-4043-9B79-228F076723C1}" destId="{132CD676-6822-704D-A732-5E51DBCA36CD}" srcOrd="0" destOrd="0" presId="urn:microsoft.com/office/officeart/2005/8/layout/hierarchy1"/>
    <dgm:cxn modelId="{C12B910C-598C-5149-9537-F0C1BF6EADC4}" srcId="{A1B06D02-DBFA-C945-B518-90F857EAF0D1}" destId="{95694678-A29C-8A45-96E3-D673296E3151}" srcOrd="2" destOrd="0" parTransId="{B6F1B59F-6CA3-B944-BA3F-9D08AC0CB772}" sibTransId="{F8562FD7-0316-1444-9B34-9D287C58DB2E}"/>
    <dgm:cxn modelId="{3D814DAB-B1BD-F243-AC13-669C78366389}" type="presOf" srcId="{A1B06D02-DBFA-C945-B518-90F857EAF0D1}" destId="{01D01F58-1542-1449-9C73-3C1E7103517F}" srcOrd="0" destOrd="0" presId="urn:microsoft.com/office/officeart/2005/8/layout/hierarchy1"/>
    <dgm:cxn modelId="{DC90ED1B-F8DE-0346-8F38-AE6AA92487B2}" srcId="{A1B06D02-DBFA-C945-B518-90F857EAF0D1}" destId="{925741A8-278F-504B-98CF-D87233891C49}" srcOrd="4" destOrd="0" parTransId="{920BEEC1-9E09-2E4F-944E-DEE8B68B1B4A}" sibTransId="{5BDDDEA5-7821-244F-B389-A9145034A429}"/>
    <dgm:cxn modelId="{8FB749A1-AFF2-0843-92C6-BE5A8163C669}" type="presOf" srcId="{EF28678D-C21B-C448-B1F6-3A8EE98A5802}" destId="{4A998026-0BCD-D248-BF86-5A62FFC5E16E}" srcOrd="0" destOrd="0" presId="urn:microsoft.com/office/officeart/2005/8/layout/hierarchy1"/>
    <dgm:cxn modelId="{320DBC8C-7F3F-4841-964D-3BEF1A42B2EE}" srcId="{241D4BE7-1193-4043-9B79-228F076723C1}" destId="{A1B06D02-DBFA-C945-B518-90F857EAF0D1}" srcOrd="0" destOrd="0" parTransId="{09FC37B7-73E8-8E40-ABD0-269F5A4544C5}" sibTransId="{CFF6CDA8-9AA6-594D-A539-7B59449803F6}"/>
    <dgm:cxn modelId="{6DE04405-71C3-B644-88EE-DC23B067EAE3}" srcId="{A1B06D02-DBFA-C945-B518-90F857EAF0D1}" destId="{AEC4DE66-8984-744F-890B-AF7131FDFDFC}" srcOrd="0" destOrd="0" parTransId="{7AC338F1-90D2-9F46-BD11-66885CB60E22}" sibTransId="{63AF236B-F5A3-9D41-99B3-693A86B54ECD}"/>
    <dgm:cxn modelId="{A266D782-A44B-CC4D-A074-73032B078B68}" type="presOf" srcId="{920BEEC1-9E09-2E4F-944E-DEE8B68B1B4A}" destId="{3B50A595-9288-384B-96BB-69E30C575781}" srcOrd="0" destOrd="0" presId="urn:microsoft.com/office/officeart/2005/8/layout/hierarchy1"/>
    <dgm:cxn modelId="{FBA4767A-F410-3D45-B5CE-31DC38241FBD}" srcId="{A1B06D02-DBFA-C945-B518-90F857EAF0D1}" destId="{A0D2593B-AD15-2F4E-A326-B04208E2436C}" srcOrd="1" destOrd="0" parTransId="{EF28678D-C21B-C448-B1F6-3A8EE98A5802}" sibTransId="{DD49A129-2A19-6D4B-94BA-22A54696E6E1}"/>
    <dgm:cxn modelId="{C091D5F4-AD76-E74D-9601-FDB2AC96EA94}" type="presOf" srcId="{925741A8-278F-504B-98CF-D87233891C49}" destId="{559F7FDC-433B-8044-A0CA-739C1ACCE9F4}" srcOrd="0" destOrd="0" presId="urn:microsoft.com/office/officeart/2005/8/layout/hierarchy1"/>
    <dgm:cxn modelId="{8833C1C0-C43F-FB46-BB74-3A1811D8E0A9}" type="presParOf" srcId="{132CD676-6822-704D-A732-5E51DBCA36CD}" destId="{D6D0FF41-86DC-D644-8AD5-A87B62B84C59}" srcOrd="0" destOrd="0" presId="urn:microsoft.com/office/officeart/2005/8/layout/hierarchy1"/>
    <dgm:cxn modelId="{ED5C2FCD-625C-BD46-8973-1DB2BF3995C0}" type="presParOf" srcId="{D6D0FF41-86DC-D644-8AD5-A87B62B84C59}" destId="{22D21FB0-137F-4D49-9227-BDCA02D68E89}" srcOrd="0" destOrd="0" presId="urn:microsoft.com/office/officeart/2005/8/layout/hierarchy1"/>
    <dgm:cxn modelId="{6ADF025F-A7A4-714B-B29B-C02DEB375F45}" type="presParOf" srcId="{22D21FB0-137F-4D49-9227-BDCA02D68E89}" destId="{7087FA74-C1B4-B141-AD69-DCDE110A0D13}" srcOrd="0" destOrd="0" presId="urn:microsoft.com/office/officeart/2005/8/layout/hierarchy1"/>
    <dgm:cxn modelId="{944B346A-D59B-7043-B6ED-BD3D32689EC8}" type="presParOf" srcId="{22D21FB0-137F-4D49-9227-BDCA02D68E89}" destId="{01D01F58-1542-1449-9C73-3C1E7103517F}" srcOrd="1" destOrd="0" presId="urn:microsoft.com/office/officeart/2005/8/layout/hierarchy1"/>
    <dgm:cxn modelId="{B9AADA06-495A-C842-8202-0D7049BE7D05}" type="presParOf" srcId="{D6D0FF41-86DC-D644-8AD5-A87B62B84C59}" destId="{5ECC124E-E7AC-A94D-8165-83C360C6E3AF}" srcOrd="1" destOrd="0" presId="urn:microsoft.com/office/officeart/2005/8/layout/hierarchy1"/>
    <dgm:cxn modelId="{DB079BC7-1C13-C445-A897-96E86850A42E}" type="presParOf" srcId="{5ECC124E-E7AC-A94D-8165-83C360C6E3AF}" destId="{EA781863-892D-6947-8717-BFE9D6317AF9}" srcOrd="0" destOrd="0" presId="urn:microsoft.com/office/officeart/2005/8/layout/hierarchy1"/>
    <dgm:cxn modelId="{C299A934-E236-7341-B6FB-F1A8298E5F25}" type="presParOf" srcId="{5ECC124E-E7AC-A94D-8165-83C360C6E3AF}" destId="{E00ACE5A-26CA-4D48-8ADF-BE00798758D5}" srcOrd="1" destOrd="0" presId="urn:microsoft.com/office/officeart/2005/8/layout/hierarchy1"/>
    <dgm:cxn modelId="{7828B1F9-7E95-2E41-A1E9-9320BC650E50}" type="presParOf" srcId="{E00ACE5A-26CA-4D48-8ADF-BE00798758D5}" destId="{8B2A0E73-D59D-E14C-8787-0C1C502783B7}" srcOrd="0" destOrd="0" presId="urn:microsoft.com/office/officeart/2005/8/layout/hierarchy1"/>
    <dgm:cxn modelId="{D6D77D6F-D41C-7D42-AD69-340A05BCC73D}" type="presParOf" srcId="{8B2A0E73-D59D-E14C-8787-0C1C502783B7}" destId="{D9C21CA0-824D-6D4B-B557-D484AAF75147}" srcOrd="0" destOrd="0" presId="urn:microsoft.com/office/officeart/2005/8/layout/hierarchy1"/>
    <dgm:cxn modelId="{6B7A9033-BBA5-4342-9E4C-65AB88151DFF}" type="presParOf" srcId="{8B2A0E73-D59D-E14C-8787-0C1C502783B7}" destId="{80E1146A-67E6-5440-8BDF-855BDE7D361E}" srcOrd="1" destOrd="0" presId="urn:microsoft.com/office/officeart/2005/8/layout/hierarchy1"/>
    <dgm:cxn modelId="{6DAB03CE-49FC-6941-884A-CDC84BB502E9}" type="presParOf" srcId="{E00ACE5A-26CA-4D48-8ADF-BE00798758D5}" destId="{D6788633-7755-4541-B1EE-83F4E5E673FA}" srcOrd="1" destOrd="0" presId="urn:microsoft.com/office/officeart/2005/8/layout/hierarchy1"/>
    <dgm:cxn modelId="{0BEC5CBF-1580-7048-9708-0C006D7B78E6}" type="presParOf" srcId="{5ECC124E-E7AC-A94D-8165-83C360C6E3AF}" destId="{4A998026-0BCD-D248-BF86-5A62FFC5E16E}" srcOrd="2" destOrd="0" presId="urn:microsoft.com/office/officeart/2005/8/layout/hierarchy1"/>
    <dgm:cxn modelId="{5718BC1A-7E7A-2942-B0DD-3055903F8FEA}" type="presParOf" srcId="{5ECC124E-E7AC-A94D-8165-83C360C6E3AF}" destId="{B825CFFE-9F26-6145-8B3F-530014644D3C}" srcOrd="3" destOrd="0" presId="urn:microsoft.com/office/officeart/2005/8/layout/hierarchy1"/>
    <dgm:cxn modelId="{C6CEDC58-F2E6-B04E-B70F-63CBBEF39836}" type="presParOf" srcId="{B825CFFE-9F26-6145-8B3F-530014644D3C}" destId="{7AE22F45-6BA5-9B45-AE61-6BBDF4FDD431}" srcOrd="0" destOrd="0" presId="urn:microsoft.com/office/officeart/2005/8/layout/hierarchy1"/>
    <dgm:cxn modelId="{93A9DC31-9D99-B544-93D1-E95E52635D2C}" type="presParOf" srcId="{7AE22F45-6BA5-9B45-AE61-6BBDF4FDD431}" destId="{7B377919-905B-D643-AD70-058CED080417}" srcOrd="0" destOrd="0" presId="urn:microsoft.com/office/officeart/2005/8/layout/hierarchy1"/>
    <dgm:cxn modelId="{201F6ECD-24B0-9945-A387-29FE7A2B770F}" type="presParOf" srcId="{7AE22F45-6BA5-9B45-AE61-6BBDF4FDD431}" destId="{9C71C3CE-DB81-F746-8286-D2A833A629A7}" srcOrd="1" destOrd="0" presId="urn:microsoft.com/office/officeart/2005/8/layout/hierarchy1"/>
    <dgm:cxn modelId="{F48B0049-73FD-4747-A529-55A6082B9CAE}" type="presParOf" srcId="{B825CFFE-9F26-6145-8B3F-530014644D3C}" destId="{BE2A57BE-F85B-BA41-A43F-9A5E194CA42E}" srcOrd="1" destOrd="0" presId="urn:microsoft.com/office/officeart/2005/8/layout/hierarchy1"/>
    <dgm:cxn modelId="{279F53D7-FFB9-A140-87B2-2B78E9C453AF}" type="presParOf" srcId="{5ECC124E-E7AC-A94D-8165-83C360C6E3AF}" destId="{B0E88FD9-5CDB-A545-9572-32B9D1196636}" srcOrd="4" destOrd="0" presId="urn:microsoft.com/office/officeart/2005/8/layout/hierarchy1"/>
    <dgm:cxn modelId="{B2AACE36-75BC-C849-AF5A-E65BF96C1A8F}" type="presParOf" srcId="{5ECC124E-E7AC-A94D-8165-83C360C6E3AF}" destId="{694F6286-BCF1-6D44-9510-1F3B0E11DF26}" srcOrd="5" destOrd="0" presId="urn:microsoft.com/office/officeart/2005/8/layout/hierarchy1"/>
    <dgm:cxn modelId="{DC28ED2E-2145-F74B-8133-E6DED172EE35}" type="presParOf" srcId="{694F6286-BCF1-6D44-9510-1F3B0E11DF26}" destId="{29E3BBCE-7DD7-904F-A07D-8873762E4678}" srcOrd="0" destOrd="0" presId="urn:microsoft.com/office/officeart/2005/8/layout/hierarchy1"/>
    <dgm:cxn modelId="{7F92E6D6-5C9F-EB4F-8B04-0F99B18BD957}" type="presParOf" srcId="{29E3BBCE-7DD7-904F-A07D-8873762E4678}" destId="{8C53F0DD-C703-B948-B4AC-E309A1B3D88C}" srcOrd="0" destOrd="0" presId="urn:microsoft.com/office/officeart/2005/8/layout/hierarchy1"/>
    <dgm:cxn modelId="{53B1F0B9-EBB0-0A48-A373-D3FED1D2122B}" type="presParOf" srcId="{29E3BBCE-7DD7-904F-A07D-8873762E4678}" destId="{D993A32A-1D69-3C4F-B924-6D9C46433D05}" srcOrd="1" destOrd="0" presId="urn:microsoft.com/office/officeart/2005/8/layout/hierarchy1"/>
    <dgm:cxn modelId="{1ABFEF14-28E6-B241-9C3B-20258800F0C9}" type="presParOf" srcId="{694F6286-BCF1-6D44-9510-1F3B0E11DF26}" destId="{6B03E1BD-2290-434A-8F87-0D4373A90F45}" srcOrd="1" destOrd="0" presId="urn:microsoft.com/office/officeart/2005/8/layout/hierarchy1"/>
    <dgm:cxn modelId="{342B94B8-94E6-CE48-96A0-0547951188D0}" type="presParOf" srcId="{5ECC124E-E7AC-A94D-8165-83C360C6E3AF}" destId="{3B53F569-CEE4-D24C-97B6-4592463788A6}" srcOrd="6" destOrd="0" presId="urn:microsoft.com/office/officeart/2005/8/layout/hierarchy1"/>
    <dgm:cxn modelId="{A9A5F27F-4F82-0A4B-94A8-3B5FE924BBA3}" type="presParOf" srcId="{5ECC124E-E7AC-A94D-8165-83C360C6E3AF}" destId="{855A7B7D-4E7F-F14D-AEE4-E2A035BB7844}" srcOrd="7" destOrd="0" presId="urn:microsoft.com/office/officeart/2005/8/layout/hierarchy1"/>
    <dgm:cxn modelId="{14C37595-08A7-A94B-8A0D-1F8F8F320498}" type="presParOf" srcId="{855A7B7D-4E7F-F14D-AEE4-E2A035BB7844}" destId="{BF4DD22B-7F29-1244-ACEF-32E9A089386C}" srcOrd="0" destOrd="0" presId="urn:microsoft.com/office/officeart/2005/8/layout/hierarchy1"/>
    <dgm:cxn modelId="{B2AF889E-CA7F-3E48-AED2-AF74842590FE}" type="presParOf" srcId="{BF4DD22B-7F29-1244-ACEF-32E9A089386C}" destId="{3722AC65-E9D2-A241-88BC-450976AF8FEE}" srcOrd="0" destOrd="0" presId="urn:microsoft.com/office/officeart/2005/8/layout/hierarchy1"/>
    <dgm:cxn modelId="{DE199376-6A84-B04C-ADE8-663851F6D3CB}" type="presParOf" srcId="{BF4DD22B-7F29-1244-ACEF-32E9A089386C}" destId="{38865C26-33A1-A245-99CA-4C81683535C2}" srcOrd="1" destOrd="0" presId="urn:microsoft.com/office/officeart/2005/8/layout/hierarchy1"/>
    <dgm:cxn modelId="{43F86307-FCE7-F240-82ED-0214D1FBC597}" type="presParOf" srcId="{855A7B7D-4E7F-F14D-AEE4-E2A035BB7844}" destId="{BD030888-98BF-D64F-AB38-B4D332844B10}" srcOrd="1" destOrd="0" presId="urn:microsoft.com/office/officeart/2005/8/layout/hierarchy1"/>
    <dgm:cxn modelId="{B497EB68-C650-7547-87C4-FCB2A0CF07B8}" type="presParOf" srcId="{5ECC124E-E7AC-A94D-8165-83C360C6E3AF}" destId="{3B50A595-9288-384B-96BB-69E30C575781}" srcOrd="8" destOrd="0" presId="urn:microsoft.com/office/officeart/2005/8/layout/hierarchy1"/>
    <dgm:cxn modelId="{F35DFDEA-A889-1943-870D-C81BD837BBED}" type="presParOf" srcId="{5ECC124E-E7AC-A94D-8165-83C360C6E3AF}" destId="{580AB298-D7FF-5F41-BF38-3BAE115050C3}" srcOrd="9" destOrd="0" presId="urn:microsoft.com/office/officeart/2005/8/layout/hierarchy1"/>
    <dgm:cxn modelId="{8C3E0270-A89E-8E46-BE2C-FF06934730F1}" type="presParOf" srcId="{580AB298-D7FF-5F41-BF38-3BAE115050C3}" destId="{3AB0BF65-B423-854B-874F-7D9A8307B0C5}" srcOrd="0" destOrd="0" presId="urn:microsoft.com/office/officeart/2005/8/layout/hierarchy1"/>
    <dgm:cxn modelId="{711FA076-264A-5C41-AF7B-52F2C232CC21}" type="presParOf" srcId="{3AB0BF65-B423-854B-874F-7D9A8307B0C5}" destId="{993891A5-264D-2F49-B236-D3DC8C0EE0C3}" srcOrd="0" destOrd="0" presId="urn:microsoft.com/office/officeart/2005/8/layout/hierarchy1"/>
    <dgm:cxn modelId="{44C99200-D740-9144-B8AF-E163A367C0C3}" type="presParOf" srcId="{3AB0BF65-B423-854B-874F-7D9A8307B0C5}" destId="{559F7FDC-433B-8044-A0CA-739C1ACCE9F4}" srcOrd="1" destOrd="0" presId="urn:microsoft.com/office/officeart/2005/8/layout/hierarchy1"/>
    <dgm:cxn modelId="{C0E5B35A-D457-0847-816E-35C97772D988}" type="presParOf" srcId="{580AB298-D7FF-5F41-BF38-3BAE115050C3}" destId="{CF55ED12-3A2B-ED43-84E4-92592D7A7B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1D4BE7-1193-4043-9B79-228F076723C1}" type="doc">
      <dgm:prSet loTypeId="urn:microsoft.com/office/officeart/2005/8/layout/hierarchy1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1B06D02-DBFA-C945-B518-90F857EAF0D1}">
      <dgm:prSet phldrT="[Text]"/>
      <dgm:spPr/>
      <dgm:t>
        <a:bodyPr/>
        <a:lstStyle/>
        <a:p>
          <a:r>
            <a:rPr lang="ta-IN" dirty="0" smtClean="0"/>
            <a:t>WebED</a:t>
          </a:r>
          <a:endParaRPr lang="en-US" dirty="0"/>
        </a:p>
      </dgm:t>
    </dgm:pt>
    <dgm:pt modelId="{09FC37B7-73E8-8E40-ABD0-269F5A4544C5}" type="parTrans" cxnId="{320DBC8C-7F3F-4841-964D-3BEF1A42B2EE}">
      <dgm:prSet/>
      <dgm:spPr/>
      <dgm:t>
        <a:bodyPr/>
        <a:lstStyle/>
        <a:p>
          <a:endParaRPr lang="en-US"/>
        </a:p>
      </dgm:t>
    </dgm:pt>
    <dgm:pt modelId="{CFF6CDA8-9AA6-594D-A539-7B59449803F6}" type="sibTrans" cxnId="{320DBC8C-7F3F-4841-964D-3BEF1A42B2EE}">
      <dgm:prSet/>
      <dgm:spPr/>
      <dgm:t>
        <a:bodyPr/>
        <a:lstStyle/>
        <a:p>
          <a:endParaRPr lang="en-US"/>
        </a:p>
      </dgm:t>
    </dgm:pt>
    <dgm:pt modelId="{AEC4DE66-8984-744F-890B-AF7131FDFDFC}">
      <dgm:prSet phldrT="[Text]"/>
      <dgm:spPr/>
      <dgm:t>
        <a:bodyPr/>
        <a:lstStyle/>
        <a:p>
          <a:r>
            <a:rPr lang="ta-IN" dirty="0" smtClean="0"/>
            <a:t>Priprema i pohrana</a:t>
          </a:r>
          <a:endParaRPr lang="en-US" dirty="0"/>
        </a:p>
      </dgm:t>
    </dgm:pt>
    <dgm:pt modelId="{7AC338F1-90D2-9F46-BD11-66885CB60E22}" type="parTrans" cxnId="{6DE04405-71C3-B644-88EE-DC23B067EAE3}">
      <dgm:prSet/>
      <dgm:spPr/>
      <dgm:t>
        <a:bodyPr/>
        <a:lstStyle/>
        <a:p>
          <a:endParaRPr lang="en-US"/>
        </a:p>
      </dgm:t>
    </dgm:pt>
    <dgm:pt modelId="{63AF236B-F5A3-9D41-99B3-693A86B54ECD}" type="sibTrans" cxnId="{6DE04405-71C3-B644-88EE-DC23B067EAE3}">
      <dgm:prSet/>
      <dgm:spPr/>
      <dgm:t>
        <a:bodyPr/>
        <a:lstStyle/>
        <a:p>
          <a:endParaRPr lang="en-US"/>
        </a:p>
      </dgm:t>
    </dgm:pt>
    <dgm:pt modelId="{95694678-A29C-8A45-96E3-D673296E3151}">
      <dgm:prSet phldrT="[Text]"/>
      <dgm:spPr/>
      <dgm:t>
        <a:bodyPr/>
        <a:lstStyle/>
        <a:p>
          <a:r>
            <a:rPr lang="ta-IN" dirty="0" smtClean="0"/>
            <a:t>Komunikacija i kolaboracija</a:t>
          </a:r>
          <a:endParaRPr lang="en-US" dirty="0"/>
        </a:p>
      </dgm:t>
    </dgm:pt>
    <dgm:pt modelId="{B6F1B59F-6CA3-B944-BA3F-9D08AC0CB772}" type="parTrans" cxnId="{C12B910C-598C-5149-9537-F0C1BF6EADC4}">
      <dgm:prSet/>
      <dgm:spPr/>
      <dgm:t>
        <a:bodyPr/>
        <a:lstStyle/>
        <a:p>
          <a:endParaRPr lang="en-US"/>
        </a:p>
      </dgm:t>
    </dgm:pt>
    <dgm:pt modelId="{F8562FD7-0316-1444-9B34-9D287C58DB2E}" type="sibTrans" cxnId="{C12B910C-598C-5149-9537-F0C1BF6EADC4}">
      <dgm:prSet/>
      <dgm:spPr/>
      <dgm:t>
        <a:bodyPr/>
        <a:lstStyle/>
        <a:p>
          <a:endParaRPr lang="en-US"/>
        </a:p>
      </dgm:t>
    </dgm:pt>
    <dgm:pt modelId="{BB8A762A-1732-1048-AF62-D79FFE7658E8}">
      <dgm:prSet phldrT="[Text]"/>
      <dgm:spPr/>
      <dgm:t>
        <a:bodyPr/>
        <a:lstStyle/>
        <a:p>
          <a:r>
            <a:rPr lang="en-US" dirty="0" smtClean="0"/>
            <a:t>N</a:t>
          </a:r>
          <a:r>
            <a:rPr lang="ta-IN" dirty="0" smtClean="0"/>
            <a:t>adzor i upravljanje</a:t>
          </a:r>
          <a:endParaRPr lang="en-US" dirty="0"/>
        </a:p>
      </dgm:t>
    </dgm:pt>
    <dgm:pt modelId="{181CE421-D671-264E-8DE3-E34961BCCF05}" type="parTrans" cxnId="{7FCB5611-BDF2-4C4D-89EC-0DC0019D9DB4}">
      <dgm:prSet/>
      <dgm:spPr/>
      <dgm:t>
        <a:bodyPr/>
        <a:lstStyle/>
        <a:p>
          <a:endParaRPr lang="en-US"/>
        </a:p>
      </dgm:t>
    </dgm:pt>
    <dgm:pt modelId="{88F63F0E-926F-104E-A2EA-7CE747B14F2D}" type="sibTrans" cxnId="{7FCB5611-BDF2-4C4D-89EC-0DC0019D9DB4}">
      <dgm:prSet/>
      <dgm:spPr/>
      <dgm:t>
        <a:bodyPr/>
        <a:lstStyle/>
        <a:p>
          <a:endParaRPr lang="en-US"/>
        </a:p>
      </dgm:t>
    </dgm:pt>
    <dgm:pt modelId="{925741A8-278F-504B-98CF-D87233891C49}">
      <dgm:prSet phldrT="[Text]"/>
      <dgm:spPr/>
      <dgm:t>
        <a:bodyPr/>
        <a:lstStyle/>
        <a:p>
          <a:r>
            <a:rPr lang="ta-IN" dirty="0" smtClean="0"/>
            <a:t>Integracije s CN uslugama</a:t>
          </a:r>
          <a:endParaRPr lang="en-US" dirty="0"/>
        </a:p>
      </dgm:t>
    </dgm:pt>
    <dgm:pt modelId="{920BEEC1-9E09-2E4F-944E-DEE8B68B1B4A}" type="parTrans" cxnId="{DC90ED1B-F8DE-0346-8F38-AE6AA92487B2}">
      <dgm:prSet/>
      <dgm:spPr/>
      <dgm:t>
        <a:bodyPr/>
        <a:lstStyle/>
        <a:p>
          <a:endParaRPr lang="en-US"/>
        </a:p>
      </dgm:t>
    </dgm:pt>
    <dgm:pt modelId="{5BDDDEA5-7821-244F-B389-A9145034A429}" type="sibTrans" cxnId="{DC90ED1B-F8DE-0346-8F38-AE6AA92487B2}">
      <dgm:prSet/>
      <dgm:spPr/>
      <dgm:t>
        <a:bodyPr/>
        <a:lstStyle/>
        <a:p>
          <a:endParaRPr lang="en-US"/>
        </a:p>
      </dgm:t>
    </dgm:pt>
    <dgm:pt modelId="{A0D2593B-AD15-2F4E-A326-B04208E2436C}">
      <dgm:prSet phldrT="[Text]"/>
      <dgm:spPr/>
      <dgm:t>
        <a:bodyPr/>
        <a:lstStyle/>
        <a:p>
          <a:r>
            <a:rPr lang="ta-IN" dirty="0" smtClean="0"/>
            <a:t>Prezentacija</a:t>
          </a:r>
          <a:endParaRPr lang="en-US" dirty="0"/>
        </a:p>
      </dgm:t>
    </dgm:pt>
    <dgm:pt modelId="{EF28678D-C21B-C448-B1F6-3A8EE98A5802}" type="parTrans" cxnId="{FBA4767A-F410-3D45-B5CE-31DC38241FBD}">
      <dgm:prSet/>
      <dgm:spPr/>
      <dgm:t>
        <a:bodyPr/>
        <a:lstStyle/>
        <a:p>
          <a:endParaRPr lang="en-US"/>
        </a:p>
      </dgm:t>
    </dgm:pt>
    <dgm:pt modelId="{DD49A129-2A19-6D4B-94BA-22A54696E6E1}" type="sibTrans" cxnId="{FBA4767A-F410-3D45-B5CE-31DC38241FBD}">
      <dgm:prSet/>
      <dgm:spPr/>
      <dgm:t>
        <a:bodyPr/>
        <a:lstStyle/>
        <a:p>
          <a:endParaRPr lang="en-US"/>
        </a:p>
      </dgm:t>
    </dgm:pt>
    <dgm:pt modelId="{132CD676-6822-704D-A732-5E51DBCA36CD}" type="pres">
      <dgm:prSet presAssocID="{241D4BE7-1193-4043-9B79-228F076723C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6D0FF41-86DC-D644-8AD5-A87B62B84C59}" type="pres">
      <dgm:prSet presAssocID="{A1B06D02-DBFA-C945-B518-90F857EAF0D1}" presName="hierRoot1" presStyleCnt="0"/>
      <dgm:spPr/>
    </dgm:pt>
    <dgm:pt modelId="{22D21FB0-137F-4D49-9227-BDCA02D68E89}" type="pres">
      <dgm:prSet presAssocID="{A1B06D02-DBFA-C945-B518-90F857EAF0D1}" presName="composite" presStyleCnt="0"/>
      <dgm:spPr/>
    </dgm:pt>
    <dgm:pt modelId="{7087FA74-C1B4-B141-AD69-DCDE110A0D13}" type="pres">
      <dgm:prSet presAssocID="{A1B06D02-DBFA-C945-B518-90F857EAF0D1}" presName="background" presStyleLbl="node0" presStyleIdx="0" presStyleCnt="1"/>
      <dgm:spPr/>
    </dgm:pt>
    <dgm:pt modelId="{01D01F58-1542-1449-9C73-3C1E7103517F}" type="pres">
      <dgm:prSet presAssocID="{A1B06D02-DBFA-C945-B518-90F857EAF0D1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CC124E-E7AC-A94D-8165-83C360C6E3AF}" type="pres">
      <dgm:prSet presAssocID="{A1B06D02-DBFA-C945-B518-90F857EAF0D1}" presName="hierChild2" presStyleCnt="0"/>
      <dgm:spPr/>
    </dgm:pt>
    <dgm:pt modelId="{EA781863-892D-6947-8717-BFE9D6317AF9}" type="pres">
      <dgm:prSet presAssocID="{7AC338F1-90D2-9F46-BD11-66885CB60E22}" presName="Name10" presStyleLbl="parChTrans1D2" presStyleIdx="0" presStyleCnt="5"/>
      <dgm:spPr/>
      <dgm:t>
        <a:bodyPr/>
        <a:lstStyle/>
        <a:p>
          <a:endParaRPr lang="en-US"/>
        </a:p>
      </dgm:t>
    </dgm:pt>
    <dgm:pt modelId="{E00ACE5A-26CA-4D48-8ADF-BE00798758D5}" type="pres">
      <dgm:prSet presAssocID="{AEC4DE66-8984-744F-890B-AF7131FDFDFC}" presName="hierRoot2" presStyleCnt="0"/>
      <dgm:spPr/>
    </dgm:pt>
    <dgm:pt modelId="{8B2A0E73-D59D-E14C-8787-0C1C502783B7}" type="pres">
      <dgm:prSet presAssocID="{AEC4DE66-8984-744F-890B-AF7131FDFDFC}" presName="composite2" presStyleCnt="0"/>
      <dgm:spPr/>
    </dgm:pt>
    <dgm:pt modelId="{D9C21CA0-824D-6D4B-B557-D484AAF75147}" type="pres">
      <dgm:prSet presAssocID="{AEC4DE66-8984-744F-890B-AF7131FDFDFC}" presName="background2" presStyleLbl="node2" presStyleIdx="0" presStyleCnt="5"/>
      <dgm:spPr/>
    </dgm:pt>
    <dgm:pt modelId="{80E1146A-67E6-5440-8BDF-855BDE7D361E}" type="pres">
      <dgm:prSet presAssocID="{AEC4DE66-8984-744F-890B-AF7131FDFDFC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6788633-7755-4541-B1EE-83F4E5E673FA}" type="pres">
      <dgm:prSet presAssocID="{AEC4DE66-8984-744F-890B-AF7131FDFDFC}" presName="hierChild3" presStyleCnt="0"/>
      <dgm:spPr/>
    </dgm:pt>
    <dgm:pt modelId="{4A998026-0BCD-D248-BF86-5A62FFC5E16E}" type="pres">
      <dgm:prSet presAssocID="{EF28678D-C21B-C448-B1F6-3A8EE98A5802}" presName="Name10" presStyleLbl="parChTrans1D2" presStyleIdx="1" presStyleCnt="5"/>
      <dgm:spPr/>
      <dgm:t>
        <a:bodyPr/>
        <a:lstStyle/>
        <a:p>
          <a:endParaRPr lang="en-US"/>
        </a:p>
      </dgm:t>
    </dgm:pt>
    <dgm:pt modelId="{B825CFFE-9F26-6145-8B3F-530014644D3C}" type="pres">
      <dgm:prSet presAssocID="{A0D2593B-AD15-2F4E-A326-B04208E2436C}" presName="hierRoot2" presStyleCnt="0"/>
      <dgm:spPr/>
    </dgm:pt>
    <dgm:pt modelId="{7AE22F45-6BA5-9B45-AE61-6BBDF4FDD431}" type="pres">
      <dgm:prSet presAssocID="{A0D2593B-AD15-2F4E-A326-B04208E2436C}" presName="composite2" presStyleCnt="0"/>
      <dgm:spPr/>
    </dgm:pt>
    <dgm:pt modelId="{7B377919-905B-D643-AD70-058CED080417}" type="pres">
      <dgm:prSet presAssocID="{A0D2593B-AD15-2F4E-A326-B04208E2436C}" presName="background2" presStyleLbl="node2" presStyleIdx="1" presStyleCnt="5"/>
      <dgm:spPr/>
    </dgm:pt>
    <dgm:pt modelId="{9C71C3CE-DB81-F746-8286-D2A833A629A7}" type="pres">
      <dgm:prSet presAssocID="{A0D2593B-AD15-2F4E-A326-B04208E2436C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2A57BE-F85B-BA41-A43F-9A5E194CA42E}" type="pres">
      <dgm:prSet presAssocID="{A0D2593B-AD15-2F4E-A326-B04208E2436C}" presName="hierChild3" presStyleCnt="0"/>
      <dgm:spPr/>
    </dgm:pt>
    <dgm:pt modelId="{B0E88FD9-5CDB-A545-9572-32B9D1196636}" type="pres">
      <dgm:prSet presAssocID="{B6F1B59F-6CA3-B944-BA3F-9D08AC0CB772}" presName="Name10" presStyleLbl="parChTrans1D2" presStyleIdx="2" presStyleCnt="5"/>
      <dgm:spPr/>
      <dgm:t>
        <a:bodyPr/>
        <a:lstStyle/>
        <a:p>
          <a:endParaRPr lang="en-US"/>
        </a:p>
      </dgm:t>
    </dgm:pt>
    <dgm:pt modelId="{694F6286-BCF1-6D44-9510-1F3B0E11DF26}" type="pres">
      <dgm:prSet presAssocID="{95694678-A29C-8A45-96E3-D673296E3151}" presName="hierRoot2" presStyleCnt="0"/>
      <dgm:spPr/>
    </dgm:pt>
    <dgm:pt modelId="{29E3BBCE-7DD7-904F-A07D-8873762E4678}" type="pres">
      <dgm:prSet presAssocID="{95694678-A29C-8A45-96E3-D673296E3151}" presName="composite2" presStyleCnt="0"/>
      <dgm:spPr/>
    </dgm:pt>
    <dgm:pt modelId="{8C53F0DD-C703-B948-B4AC-E309A1B3D88C}" type="pres">
      <dgm:prSet presAssocID="{95694678-A29C-8A45-96E3-D673296E3151}" presName="background2" presStyleLbl="node2" presStyleIdx="2" presStyleCnt="5"/>
      <dgm:spPr/>
    </dgm:pt>
    <dgm:pt modelId="{D993A32A-1D69-3C4F-B924-6D9C46433D05}" type="pres">
      <dgm:prSet presAssocID="{95694678-A29C-8A45-96E3-D673296E3151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3E1BD-2290-434A-8F87-0D4373A90F45}" type="pres">
      <dgm:prSet presAssocID="{95694678-A29C-8A45-96E3-D673296E3151}" presName="hierChild3" presStyleCnt="0"/>
      <dgm:spPr/>
    </dgm:pt>
    <dgm:pt modelId="{3B53F569-CEE4-D24C-97B6-4592463788A6}" type="pres">
      <dgm:prSet presAssocID="{181CE421-D671-264E-8DE3-E34961BCCF05}" presName="Name10" presStyleLbl="parChTrans1D2" presStyleIdx="3" presStyleCnt="5"/>
      <dgm:spPr/>
      <dgm:t>
        <a:bodyPr/>
        <a:lstStyle/>
        <a:p>
          <a:endParaRPr lang="en-US"/>
        </a:p>
      </dgm:t>
    </dgm:pt>
    <dgm:pt modelId="{855A7B7D-4E7F-F14D-AEE4-E2A035BB7844}" type="pres">
      <dgm:prSet presAssocID="{BB8A762A-1732-1048-AF62-D79FFE7658E8}" presName="hierRoot2" presStyleCnt="0"/>
      <dgm:spPr/>
    </dgm:pt>
    <dgm:pt modelId="{BF4DD22B-7F29-1244-ACEF-32E9A089386C}" type="pres">
      <dgm:prSet presAssocID="{BB8A762A-1732-1048-AF62-D79FFE7658E8}" presName="composite2" presStyleCnt="0"/>
      <dgm:spPr/>
    </dgm:pt>
    <dgm:pt modelId="{3722AC65-E9D2-A241-88BC-450976AF8FEE}" type="pres">
      <dgm:prSet presAssocID="{BB8A762A-1732-1048-AF62-D79FFE7658E8}" presName="background2" presStyleLbl="node2" presStyleIdx="3" presStyleCnt="5"/>
      <dgm:spPr/>
    </dgm:pt>
    <dgm:pt modelId="{38865C26-33A1-A245-99CA-4C81683535C2}" type="pres">
      <dgm:prSet presAssocID="{BB8A762A-1732-1048-AF62-D79FFE7658E8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030888-98BF-D64F-AB38-B4D332844B10}" type="pres">
      <dgm:prSet presAssocID="{BB8A762A-1732-1048-AF62-D79FFE7658E8}" presName="hierChild3" presStyleCnt="0"/>
      <dgm:spPr/>
    </dgm:pt>
    <dgm:pt modelId="{3B50A595-9288-384B-96BB-69E30C575781}" type="pres">
      <dgm:prSet presAssocID="{920BEEC1-9E09-2E4F-944E-DEE8B68B1B4A}" presName="Name10" presStyleLbl="parChTrans1D2" presStyleIdx="4" presStyleCnt="5"/>
      <dgm:spPr/>
      <dgm:t>
        <a:bodyPr/>
        <a:lstStyle/>
        <a:p>
          <a:endParaRPr lang="en-US"/>
        </a:p>
      </dgm:t>
    </dgm:pt>
    <dgm:pt modelId="{580AB298-D7FF-5F41-BF38-3BAE115050C3}" type="pres">
      <dgm:prSet presAssocID="{925741A8-278F-504B-98CF-D87233891C49}" presName="hierRoot2" presStyleCnt="0"/>
      <dgm:spPr/>
    </dgm:pt>
    <dgm:pt modelId="{3AB0BF65-B423-854B-874F-7D9A8307B0C5}" type="pres">
      <dgm:prSet presAssocID="{925741A8-278F-504B-98CF-D87233891C49}" presName="composite2" presStyleCnt="0"/>
      <dgm:spPr/>
    </dgm:pt>
    <dgm:pt modelId="{993891A5-264D-2F49-B236-D3DC8C0EE0C3}" type="pres">
      <dgm:prSet presAssocID="{925741A8-278F-504B-98CF-D87233891C49}" presName="background2" presStyleLbl="node2" presStyleIdx="4" presStyleCnt="5"/>
      <dgm:spPr/>
    </dgm:pt>
    <dgm:pt modelId="{559F7FDC-433B-8044-A0CA-739C1ACCE9F4}" type="pres">
      <dgm:prSet presAssocID="{925741A8-278F-504B-98CF-D87233891C49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F55ED12-3A2B-ED43-84E4-92592D7A7B7D}" type="pres">
      <dgm:prSet presAssocID="{925741A8-278F-504B-98CF-D87233891C49}" presName="hierChild3" presStyleCnt="0"/>
      <dgm:spPr/>
    </dgm:pt>
  </dgm:ptLst>
  <dgm:cxnLst>
    <dgm:cxn modelId="{AEA601A7-83AC-2C40-B09A-8722200955AD}" type="presOf" srcId="{925741A8-278F-504B-98CF-D87233891C49}" destId="{559F7FDC-433B-8044-A0CA-739C1ACCE9F4}" srcOrd="0" destOrd="0" presId="urn:microsoft.com/office/officeart/2005/8/layout/hierarchy1"/>
    <dgm:cxn modelId="{FBA4767A-F410-3D45-B5CE-31DC38241FBD}" srcId="{A1B06D02-DBFA-C945-B518-90F857EAF0D1}" destId="{A0D2593B-AD15-2F4E-A326-B04208E2436C}" srcOrd="1" destOrd="0" parTransId="{EF28678D-C21B-C448-B1F6-3A8EE98A5802}" sibTransId="{DD49A129-2A19-6D4B-94BA-22A54696E6E1}"/>
    <dgm:cxn modelId="{17CC640D-F3B6-384B-B64E-37A5A688E82A}" type="presOf" srcId="{A0D2593B-AD15-2F4E-A326-B04208E2436C}" destId="{9C71C3CE-DB81-F746-8286-D2A833A629A7}" srcOrd="0" destOrd="0" presId="urn:microsoft.com/office/officeart/2005/8/layout/hierarchy1"/>
    <dgm:cxn modelId="{A1582C5A-1A28-814D-952C-B4B6A3D32C86}" type="presOf" srcId="{BB8A762A-1732-1048-AF62-D79FFE7658E8}" destId="{38865C26-33A1-A245-99CA-4C81683535C2}" srcOrd="0" destOrd="0" presId="urn:microsoft.com/office/officeart/2005/8/layout/hierarchy1"/>
    <dgm:cxn modelId="{320DBC8C-7F3F-4841-964D-3BEF1A42B2EE}" srcId="{241D4BE7-1193-4043-9B79-228F076723C1}" destId="{A1B06D02-DBFA-C945-B518-90F857EAF0D1}" srcOrd="0" destOrd="0" parTransId="{09FC37B7-73E8-8E40-ABD0-269F5A4544C5}" sibTransId="{CFF6CDA8-9AA6-594D-A539-7B59449803F6}"/>
    <dgm:cxn modelId="{7673A9BC-DD33-1644-8DF0-615010524930}" type="presOf" srcId="{B6F1B59F-6CA3-B944-BA3F-9D08AC0CB772}" destId="{B0E88FD9-5CDB-A545-9572-32B9D1196636}" srcOrd="0" destOrd="0" presId="urn:microsoft.com/office/officeart/2005/8/layout/hierarchy1"/>
    <dgm:cxn modelId="{DB9050D4-7E9E-4440-890A-BDFD0C7477C6}" type="presOf" srcId="{181CE421-D671-264E-8DE3-E34961BCCF05}" destId="{3B53F569-CEE4-D24C-97B6-4592463788A6}" srcOrd="0" destOrd="0" presId="urn:microsoft.com/office/officeart/2005/8/layout/hierarchy1"/>
    <dgm:cxn modelId="{51A0D026-8799-9746-BD3B-637F47B6A4E3}" type="presOf" srcId="{7AC338F1-90D2-9F46-BD11-66885CB60E22}" destId="{EA781863-892D-6947-8717-BFE9D6317AF9}" srcOrd="0" destOrd="0" presId="urn:microsoft.com/office/officeart/2005/8/layout/hierarchy1"/>
    <dgm:cxn modelId="{C12B910C-598C-5149-9537-F0C1BF6EADC4}" srcId="{A1B06D02-DBFA-C945-B518-90F857EAF0D1}" destId="{95694678-A29C-8A45-96E3-D673296E3151}" srcOrd="2" destOrd="0" parTransId="{B6F1B59F-6CA3-B944-BA3F-9D08AC0CB772}" sibTransId="{F8562FD7-0316-1444-9B34-9D287C58DB2E}"/>
    <dgm:cxn modelId="{0DE4A133-8441-F240-80BF-B89F6AA38C9B}" type="presOf" srcId="{95694678-A29C-8A45-96E3-D673296E3151}" destId="{D993A32A-1D69-3C4F-B924-6D9C46433D05}" srcOrd="0" destOrd="0" presId="urn:microsoft.com/office/officeart/2005/8/layout/hierarchy1"/>
    <dgm:cxn modelId="{7FCB5611-BDF2-4C4D-89EC-0DC0019D9DB4}" srcId="{A1B06D02-DBFA-C945-B518-90F857EAF0D1}" destId="{BB8A762A-1732-1048-AF62-D79FFE7658E8}" srcOrd="3" destOrd="0" parTransId="{181CE421-D671-264E-8DE3-E34961BCCF05}" sibTransId="{88F63F0E-926F-104E-A2EA-7CE747B14F2D}"/>
    <dgm:cxn modelId="{964AB7E1-55C6-2444-9A64-4A16233B1AB2}" type="presOf" srcId="{920BEEC1-9E09-2E4F-944E-DEE8B68B1B4A}" destId="{3B50A595-9288-384B-96BB-69E30C575781}" srcOrd="0" destOrd="0" presId="urn:microsoft.com/office/officeart/2005/8/layout/hierarchy1"/>
    <dgm:cxn modelId="{F25D7482-735D-BA48-BB78-4E2B1D99ADEF}" type="presOf" srcId="{A1B06D02-DBFA-C945-B518-90F857EAF0D1}" destId="{01D01F58-1542-1449-9C73-3C1E7103517F}" srcOrd="0" destOrd="0" presId="urn:microsoft.com/office/officeart/2005/8/layout/hierarchy1"/>
    <dgm:cxn modelId="{DC90ED1B-F8DE-0346-8F38-AE6AA92487B2}" srcId="{A1B06D02-DBFA-C945-B518-90F857EAF0D1}" destId="{925741A8-278F-504B-98CF-D87233891C49}" srcOrd="4" destOrd="0" parTransId="{920BEEC1-9E09-2E4F-944E-DEE8B68B1B4A}" sibTransId="{5BDDDEA5-7821-244F-B389-A9145034A429}"/>
    <dgm:cxn modelId="{B108D2BC-DB71-FD4B-BF7D-E3490C49E0E7}" type="presOf" srcId="{EF28678D-C21B-C448-B1F6-3A8EE98A5802}" destId="{4A998026-0BCD-D248-BF86-5A62FFC5E16E}" srcOrd="0" destOrd="0" presId="urn:microsoft.com/office/officeart/2005/8/layout/hierarchy1"/>
    <dgm:cxn modelId="{6DE04405-71C3-B644-88EE-DC23B067EAE3}" srcId="{A1B06D02-DBFA-C945-B518-90F857EAF0D1}" destId="{AEC4DE66-8984-744F-890B-AF7131FDFDFC}" srcOrd="0" destOrd="0" parTransId="{7AC338F1-90D2-9F46-BD11-66885CB60E22}" sibTransId="{63AF236B-F5A3-9D41-99B3-693A86B54ECD}"/>
    <dgm:cxn modelId="{878D7EE5-1DF6-7246-8759-9E18D9202D74}" type="presOf" srcId="{AEC4DE66-8984-744F-890B-AF7131FDFDFC}" destId="{80E1146A-67E6-5440-8BDF-855BDE7D361E}" srcOrd="0" destOrd="0" presId="urn:microsoft.com/office/officeart/2005/8/layout/hierarchy1"/>
    <dgm:cxn modelId="{8FE2E26F-5A5F-3642-AEDD-F25FCC0F9632}" type="presOf" srcId="{241D4BE7-1193-4043-9B79-228F076723C1}" destId="{132CD676-6822-704D-A732-5E51DBCA36CD}" srcOrd="0" destOrd="0" presId="urn:microsoft.com/office/officeart/2005/8/layout/hierarchy1"/>
    <dgm:cxn modelId="{CAA31C64-2994-5043-BD37-1F45AD8C9C65}" type="presParOf" srcId="{132CD676-6822-704D-A732-5E51DBCA36CD}" destId="{D6D0FF41-86DC-D644-8AD5-A87B62B84C59}" srcOrd="0" destOrd="0" presId="urn:microsoft.com/office/officeart/2005/8/layout/hierarchy1"/>
    <dgm:cxn modelId="{3E1F7991-BF4E-B44D-9B83-2167F0867EAE}" type="presParOf" srcId="{D6D0FF41-86DC-D644-8AD5-A87B62B84C59}" destId="{22D21FB0-137F-4D49-9227-BDCA02D68E89}" srcOrd="0" destOrd="0" presId="urn:microsoft.com/office/officeart/2005/8/layout/hierarchy1"/>
    <dgm:cxn modelId="{6FA39967-7522-CA4C-905A-ED42D05DBB29}" type="presParOf" srcId="{22D21FB0-137F-4D49-9227-BDCA02D68E89}" destId="{7087FA74-C1B4-B141-AD69-DCDE110A0D13}" srcOrd="0" destOrd="0" presId="urn:microsoft.com/office/officeart/2005/8/layout/hierarchy1"/>
    <dgm:cxn modelId="{FA30C6D1-B978-E840-B1AC-40FB93F5AFA3}" type="presParOf" srcId="{22D21FB0-137F-4D49-9227-BDCA02D68E89}" destId="{01D01F58-1542-1449-9C73-3C1E7103517F}" srcOrd="1" destOrd="0" presId="urn:microsoft.com/office/officeart/2005/8/layout/hierarchy1"/>
    <dgm:cxn modelId="{3CD73524-A4DD-8A42-9B84-45138183A1BA}" type="presParOf" srcId="{D6D0FF41-86DC-D644-8AD5-A87B62B84C59}" destId="{5ECC124E-E7AC-A94D-8165-83C360C6E3AF}" srcOrd="1" destOrd="0" presId="urn:microsoft.com/office/officeart/2005/8/layout/hierarchy1"/>
    <dgm:cxn modelId="{3CBE93A0-09DD-924A-8223-DB28D815761F}" type="presParOf" srcId="{5ECC124E-E7AC-A94D-8165-83C360C6E3AF}" destId="{EA781863-892D-6947-8717-BFE9D6317AF9}" srcOrd="0" destOrd="0" presId="urn:microsoft.com/office/officeart/2005/8/layout/hierarchy1"/>
    <dgm:cxn modelId="{A4F9C7DA-D486-1E4C-9570-118694A245DA}" type="presParOf" srcId="{5ECC124E-E7AC-A94D-8165-83C360C6E3AF}" destId="{E00ACE5A-26CA-4D48-8ADF-BE00798758D5}" srcOrd="1" destOrd="0" presId="urn:microsoft.com/office/officeart/2005/8/layout/hierarchy1"/>
    <dgm:cxn modelId="{D49944F1-083D-4240-9CF2-FF9CC012A67E}" type="presParOf" srcId="{E00ACE5A-26CA-4D48-8ADF-BE00798758D5}" destId="{8B2A0E73-D59D-E14C-8787-0C1C502783B7}" srcOrd="0" destOrd="0" presId="urn:microsoft.com/office/officeart/2005/8/layout/hierarchy1"/>
    <dgm:cxn modelId="{3C19EAAB-9017-364E-944D-38AE0C103349}" type="presParOf" srcId="{8B2A0E73-D59D-E14C-8787-0C1C502783B7}" destId="{D9C21CA0-824D-6D4B-B557-D484AAF75147}" srcOrd="0" destOrd="0" presId="urn:microsoft.com/office/officeart/2005/8/layout/hierarchy1"/>
    <dgm:cxn modelId="{64A5F707-826E-1046-AA99-0B0071684806}" type="presParOf" srcId="{8B2A0E73-D59D-E14C-8787-0C1C502783B7}" destId="{80E1146A-67E6-5440-8BDF-855BDE7D361E}" srcOrd="1" destOrd="0" presId="urn:microsoft.com/office/officeart/2005/8/layout/hierarchy1"/>
    <dgm:cxn modelId="{8458E732-17A9-8948-809A-C8215CA8997B}" type="presParOf" srcId="{E00ACE5A-26CA-4D48-8ADF-BE00798758D5}" destId="{D6788633-7755-4541-B1EE-83F4E5E673FA}" srcOrd="1" destOrd="0" presId="urn:microsoft.com/office/officeart/2005/8/layout/hierarchy1"/>
    <dgm:cxn modelId="{7103DE20-37D5-984F-8577-2248C32BF2EF}" type="presParOf" srcId="{5ECC124E-E7AC-A94D-8165-83C360C6E3AF}" destId="{4A998026-0BCD-D248-BF86-5A62FFC5E16E}" srcOrd="2" destOrd="0" presId="urn:microsoft.com/office/officeart/2005/8/layout/hierarchy1"/>
    <dgm:cxn modelId="{D68EB95F-DD19-0A4E-88BE-D9BE88B49EC1}" type="presParOf" srcId="{5ECC124E-E7AC-A94D-8165-83C360C6E3AF}" destId="{B825CFFE-9F26-6145-8B3F-530014644D3C}" srcOrd="3" destOrd="0" presId="urn:microsoft.com/office/officeart/2005/8/layout/hierarchy1"/>
    <dgm:cxn modelId="{488D520D-BB0B-DE42-B6B7-23181042DCDC}" type="presParOf" srcId="{B825CFFE-9F26-6145-8B3F-530014644D3C}" destId="{7AE22F45-6BA5-9B45-AE61-6BBDF4FDD431}" srcOrd="0" destOrd="0" presId="urn:microsoft.com/office/officeart/2005/8/layout/hierarchy1"/>
    <dgm:cxn modelId="{4106172A-ABB7-CE43-AADA-CB75B7D61BBE}" type="presParOf" srcId="{7AE22F45-6BA5-9B45-AE61-6BBDF4FDD431}" destId="{7B377919-905B-D643-AD70-058CED080417}" srcOrd="0" destOrd="0" presId="urn:microsoft.com/office/officeart/2005/8/layout/hierarchy1"/>
    <dgm:cxn modelId="{BB49B625-B6D1-BF43-9D86-1E9685A33A18}" type="presParOf" srcId="{7AE22F45-6BA5-9B45-AE61-6BBDF4FDD431}" destId="{9C71C3CE-DB81-F746-8286-D2A833A629A7}" srcOrd="1" destOrd="0" presId="urn:microsoft.com/office/officeart/2005/8/layout/hierarchy1"/>
    <dgm:cxn modelId="{808C4134-AE12-1F48-BBDE-469900E2F8E9}" type="presParOf" srcId="{B825CFFE-9F26-6145-8B3F-530014644D3C}" destId="{BE2A57BE-F85B-BA41-A43F-9A5E194CA42E}" srcOrd="1" destOrd="0" presId="urn:microsoft.com/office/officeart/2005/8/layout/hierarchy1"/>
    <dgm:cxn modelId="{42FBD3F8-28EB-9445-8C0C-D985C567FBAB}" type="presParOf" srcId="{5ECC124E-E7AC-A94D-8165-83C360C6E3AF}" destId="{B0E88FD9-5CDB-A545-9572-32B9D1196636}" srcOrd="4" destOrd="0" presId="urn:microsoft.com/office/officeart/2005/8/layout/hierarchy1"/>
    <dgm:cxn modelId="{29758296-9571-124C-A5FF-99B4014D9A82}" type="presParOf" srcId="{5ECC124E-E7AC-A94D-8165-83C360C6E3AF}" destId="{694F6286-BCF1-6D44-9510-1F3B0E11DF26}" srcOrd="5" destOrd="0" presId="urn:microsoft.com/office/officeart/2005/8/layout/hierarchy1"/>
    <dgm:cxn modelId="{321D26FE-51E1-D945-950E-EE1C8AAAB5A5}" type="presParOf" srcId="{694F6286-BCF1-6D44-9510-1F3B0E11DF26}" destId="{29E3BBCE-7DD7-904F-A07D-8873762E4678}" srcOrd="0" destOrd="0" presId="urn:microsoft.com/office/officeart/2005/8/layout/hierarchy1"/>
    <dgm:cxn modelId="{0A1B390F-F008-8F44-B4CF-59F7076C960E}" type="presParOf" srcId="{29E3BBCE-7DD7-904F-A07D-8873762E4678}" destId="{8C53F0DD-C703-B948-B4AC-E309A1B3D88C}" srcOrd="0" destOrd="0" presId="urn:microsoft.com/office/officeart/2005/8/layout/hierarchy1"/>
    <dgm:cxn modelId="{22446F86-2E6F-164C-988E-D1FF0CE9FB27}" type="presParOf" srcId="{29E3BBCE-7DD7-904F-A07D-8873762E4678}" destId="{D993A32A-1D69-3C4F-B924-6D9C46433D05}" srcOrd="1" destOrd="0" presId="urn:microsoft.com/office/officeart/2005/8/layout/hierarchy1"/>
    <dgm:cxn modelId="{F46A8D4B-FA07-3C40-BE36-A2278D8DD383}" type="presParOf" srcId="{694F6286-BCF1-6D44-9510-1F3B0E11DF26}" destId="{6B03E1BD-2290-434A-8F87-0D4373A90F45}" srcOrd="1" destOrd="0" presId="urn:microsoft.com/office/officeart/2005/8/layout/hierarchy1"/>
    <dgm:cxn modelId="{062D8195-A3B9-774A-97E3-CA4C2E4ECAC1}" type="presParOf" srcId="{5ECC124E-E7AC-A94D-8165-83C360C6E3AF}" destId="{3B53F569-CEE4-D24C-97B6-4592463788A6}" srcOrd="6" destOrd="0" presId="urn:microsoft.com/office/officeart/2005/8/layout/hierarchy1"/>
    <dgm:cxn modelId="{20E51E99-6D42-9E44-A8AC-92DF9737B019}" type="presParOf" srcId="{5ECC124E-E7AC-A94D-8165-83C360C6E3AF}" destId="{855A7B7D-4E7F-F14D-AEE4-E2A035BB7844}" srcOrd="7" destOrd="0" presId="urn:microsoft.com/office/officeart/2005/8/layout/hierarchy1"/>
    <dgm:cxn modelId="{4E9C0D3C-D276-C44E-A2F3-1C735D0074A5}" type="presParOf" srcId="{855A7B7D-4E7F-F14D-AEE4-E2A035BB7844}" destId="{BF4DD22B-7F29-1244-ACEF-32E9A089386C}" srcOrd="0" destOrd="0" presId="urn:microsoft.com/office/officeart/2005/8/layout/hierarchy1"/>
    <dgm:cxn modelId="{724FB27F-77A1-4A48-91C1-C71C832D9D32}" type="presParOf" srcId="{BF4DD22B-7F29-1244-ACEF-32E9A089386C}" destId="{3722AC65-E9D2-A241-88BC-450976AF8FEE}" srcOrd="0" destOrd="0" presId="urn:microsoft.com/office/officeart/2005/8/layout/hierarchy1"/>
    <dgm:cxn modelId="{302172C3-76EF-1B42-8602-E91F552689F3}" type="presParOf" srcId="{BF4DD22B-7F29-1244-ACEF-32E9A089386C}" destId="{38865C26-33A1-A245-99CA-4C81683535C2}" srcOrd="1" destOrd="0" presId="urn:microsoft.com/office/officeart/2005/8/layout/hierarchy1"/>
    <dgm:cxn modelId="{A1FB1135-8BA9-8B4B-90E9-848E0FE0235E}" type="presParOf" srcId="{855A7B7D-4E7F-F14D-AEE4-E2A035BB7844}" destId="{BD030888-98BF-D64F-AB38-B4D332844B10}" srcOrd="1" destOrd="0" presId="urn:microsoft.com/office/officeart/2005/8/layout/hierarchy1"/>
    <dgm:cxn modelId="{DF8BB3A4-CE35-A94E-8D2C-C5A76FFB066F}" type="presParOf" srcId="{5ECC124E-E7AC-A94D-8165-83C360C6E3AF}" destId="{3B50A595-9288-384B-96BB-69E30C575781}" srcOrd="8" destOrd="0" presId="urn:microsoft.com/office/officeart/2005/8/layout/hierarchy1"/>
    <dgm:cxn modelId="{44D5A9CB-4DAC-2842-8B07-6CC20BADBE1D}" type="presParOf" srcId="{5ECC124E-E7AC-A94D-8165-83C360C6E3AF}" destId="{580AB298-D7FF-5F41-BF38-3BAE115050C3}" srcOrd="9" destOrd="0" presId="urn:microsoft.com/office/officeart/2005/8/layout/hierarchy1"/>
    <dgm:cxn modelId="{BDF2B758-E97F-EB4E-86E2-F5DCE5CCA909}" type="presParOf" srcId="{580AB298-D7FF-5F41-BF38-3BAE115050C3}" destId="{3AB0BF65-B423-854B-874F-7D9A8307B0C5}" srcOrd="0" destOrd="0" presId="urn:microsoft.com/office/officeart/2005/8/layout/hierarchy1"/>
    <dgm:cxn modelId="{019B4B5C-0BED-0040-988C-1FE0510A2C5F}" type="presParOf" srcId="{3AB0BF65-B423-854B-874F-7D9A8307B0C5}" destId="{993891A5-264D-2F49-B236-D3DC8C0EE0C3}" srcOrd="0" destOrd="0" presId="urn:microsoft.com/office/officeart/2005/8/layout/hierarchy1"/>
    <dgm:cxn modelId="{00ECF121-3BDF-C444-80A6-0C0681DB8A00}" type="presParOf" srcId="{3AB0BF65-B423-854B-874F-7D9A8307B0C5}" destId="{559F7FDC-433B-8044-A0CA-739C1ACCE9F4}" srcOrd="1" destOrd="0" presId="urn:microsoft.com/office/officeart/2005/8/layout/hierarchy1"/>
    <dgm:cxn modelId="{2083CE35-2844-484B-9223-749443C8F5C6}" type="presParOf" srcId="{580AB298-D7FF-5F41-BF38-3BAE115050C3}" destId="{CF55ED12-3A2B-ED43-84E4-92592D7A7B7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0A595-9288-384B-96BB-69E30C575781}">
      <dsp:nvSpPr>
        <dsp:cNvPr id="0" name=""/>
        <dsp:cNvSpPr/>
      </dsp:nvSpPr>
      <dsp:spPr>
        <a:xfrm>
          <a:off x="5166661" y="1041741"/>
          <a:ext cx="4010099" cy="47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137"/>
              </a:lnTo>
              <a:lnTo>
                <a:pt x="4010099" y="325137"/>
              </a:lnTo>
              <a:lnTo>
                <a:pt x="4010099" y="477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3F569-CEE4-D24C-97B6-4592463788A6}">
      <dsp:nvSpPr>
        <dsp:cNvPr id="0" name=""/>
        <dsp:cNvSpPr/>
      </dsp:nvSpPr>
      <dsp:spPr>
        <a:xfrm>
          <a:off x="5166661" y="1041741"/>
          <a:ext cx="2005049" cy="47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137"/>
              </a:lnTo>
              <a:lnTo>
                <a:pt x="2005049" y="325137"/>
              </a:lnTo>
              <a:lnTo>
                <a:pt x="2005049" y="477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88FD9-5CDB-A545-9572-32B9D1196636}">
      <dsp:nvSpPr>
        <dsp:cNvPr id="0" name=""/>
        <dsp:cNvSpPr/>
      </dsp:nvSpPr>
      <dsp:spPr>
        <a:xfrm>
          <a:off x="5120941" y="1041741"/>
          <a:ext cx="91440" cy="4771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98026-0BCD-D248-BF86-5A62FFC5E16E}">
      <dsp:nvSpPr>
        <dsp:cNvPr id="0" name=""/>
        <dsp:cNvSpPr/>
      </dsp:nvSpPr>
      <dsp:spPr>
        <a:xfrm>
          <a:off x="3161611" y="1041741"/>
          <a:ext cx="2005049" cy="477110"/>
        </a:xfrm>
        <a:custGeom>
          <a:avLst/>
          <a:gdLst/>
          <a:ahLst/>
          <a:cxnLst/>
          <a:rect l="0" t="0" r="0" b="0"/>
          <a:pathLst>
            <a:path>
              <a:moveTo>
                <a:pt x="2005049" y="0"/>
              </a:moveTo>
              <a:lnTo>
                <a:pt x="2005049" y="325137"/>
              </a:lnTo>
              <a:lnTo>
                <a:pt x="0" y="325137"/>
              </a:lnTo>
              <a:lnTo>
                <a:pt x="0" y="477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81863-892D-6947-8717-BFE9D6317AF9}">
      <dsp:nvSpPr>
        <dsp:cNvPr id="0" name=""/>
        <dsp:cNvSpPr/>
      </dsp:nvSpPr>
      <dsp:spPr>
        <a:xfrm>
          <a:off x="1156561" y="1041741"/>
          <a:ext cx="4010099" cy="477110"/>
        </a:xfrm>
        <a:custGeom>
          <a:avLst/>
          <a:gdLst/>
          <a:ahLst/>
          <a:cxnLst/>
          <a:rect l="0" t="0" r="0" b="0"/>
          <a:pathLst>
            <a:path>
              <a:moveTo>
                <a:pt x="4010099" y="0"/>
              </a:moveTo>
              <a:lnTo>
                <a:pt x="4010099" y="325137"/>
              </a:lnTo>
              <a:lnTo>
                <a:pt x="0" y="325137"/>
              </a:lnTo>
              <a:lnTo>
                <a:pt x="0" y="477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7FA74-C1B4-B141-AD69-DCDE110A0D13}">
      <dsp:nvSpPr>
        <dsp:cNvPr id="0" name=""/>
        <dsp:cNvSpPr/>
      </dsp:nvSpPr>
      <dsp:spPr>
        <a:xfrm>
          <a:off x="4346413" y="27"/>
          <a:ext cx="1640495" cy="104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D01F58-1542-1449-9C73-3C1E7103517F}">
      <dsp:nvSpPr>
        <dsp:cNvPr id="0" name=""/>
        <dsp:cNvSpPr/>
      </dsp:nvSpPr>
      <dsp:spPr>
        <a:xfrm>
          <a:off x="4528691" y="173190"/>
          <a:ext cx="1640495" cy="1041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700" kern="1200" dirty="0" smtClean="0"/>
            <a:t>WebED</a:t>
          </a:r>
          <a:endParaRPr lang="en-US" sz="1700" kern="1200" dirty="0"/>
        </a:p>
      </dsp:txBody>
      <dsp:txXfrm>
        <a:off x="4559202" y="203701"/>
        <a:ext cx="1579473" cy="980692"/>
      </dsp:txXfrm>
    </dsp:sp>
    <dsp:sp modelId="{D9C21CA0-824D-6D4B-B557-D484AAF75147}">
      <dsp:nvSpPr>
        <dsp:cNvPr id="0" name=""/>
        <dsp:cNvSpPr/>
      </dsp:nvSpPr>
      <dsp:spPr>
        <a:xfrm>
          <a:off x="336314" y="1518852"/>
          <a:ext cx="1640495" cy="104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E1146A-67E6-5440-8BDF-855BDE7D361E}">
      <dsp:nvSpPr>
        <dsp:cNvPr id="0" name=""/>
        <dsp:cNvSpPr/>
      </dsp:nvSpPr>
      <dsp:spPr>
        <a:xfrm>
          <a:off x="518591" y="1692016"/>
          <a:ext cx="1640495" cy="1041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700" kern="1200" dirty="0" smtClean="0"/>
            <a:t>Priprema i pohrana</a:t>
          </a:r>
          <a:endParaRPr lang="en-US" sz="1700" kern="1200" dirty="0"/>
        </a:p>
      </dsp:txBody>
      <dsp:txXfrm>
        <a:off x="549102" y="1722527"/>
        <a:ext cx="1579473" cy="980692"/>
      </dsp:txXfrm>
    </dsp:sp>
    <dsp:sp modelId="{7B377919-905B-D643-AD70-058CED080417}">
      <dsp:nvSpPr>
        <dsp:cNvPr id="0" name=""/>
        <dsp:cNvSpPr/>
      </dsp:nvSpPr>
      <dsp:spPr>
        <a:xfrm>
          <a:off x="2341364" y="1518852"/>
          <a:ext cx="1640495" cy="104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71C3CE-DB81-F746-8286-D2A833A629A7}">
      <dsp:nvSpPr>
        <dsp:cNvPr id="0" name=""/>
        <dsp:cNvSpPr/>
      </dsp:nvSpPr>
      <dsp:spPr>
        <a:xfrm>
          <a:off x="2523641" y="1692016"/>
          <a:ext cx="1640495" cy="1041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700" kern="1200" dirty="0" smtClean="0"/>
            <a:t>Prezentacija</a:t>
          </a:r>
          <a:endParaRPr lang="en-US" sz="1700" kern="1200" dirty="0"/>
        </a:p>
      </dsp:txBody>
      <dsp:txXfrm>
        <a:off x="2554152" y="1722527"/>
        <a:ext cx="1579473" cy="980692"/>
      </dsp:txXfrm>
    </dsp:sp>
    <dsp:sp modelId="{8C53F0DD-C703-B948-B4AC-E309A1B3D88C}">
      <dsp:nvSpPr>
        <dsp:cNvPr id="0" name=""/>
        <dsp:cNvSpPr/>
      </dsp:nvSpPr>
      <dsp:spPr>
        <a:xfrm>
          <a:off x="4346413" y="1518852"/>
          <a:ext cx="1640495" cy="104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93A32A-1D69-3C4F-B924-6D9C46433D05}">
      <dsp:nvSpPr>
        <dsp:cNvPr id="0" name=""/>
        <dsp:cNvSpPr/>
      </dsp:nvSpPr>
      <dsp:spPr>
        <a:xfrm>
          <a:off x="4528691" y="1692016"/>
          <a:ext cx="1640495" cy="1041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700" kern="1200" dirty="0" smtClean="0"/>
            <a:t>Komunikacija i kolaboracija</a:t>
          </a:r>
          <a:endParaRPr lang="en-US" sz="1700" kern="1200" dirty="0"/>
        </a:p>
      </dsp:txBody>
      <dsp:txXfrm>
        <a:off x="4559202" y="1722527"/>
        <a:ext cx="1579473" cy="980692"/>
      </dsp:txXfrm>
    </dsp:sp>
    <dsp:sp modelId="{3722AC65-E9D2-A241-88BC-450976AF8FEE}">
      <dsp:nvSpPr>
        <dsp:cNvPr id="0" name=""/>
        <dsp:cNvSpPr/>
      </dsp:nvSpPr>
      <dsp:spPr>
        <a:xfrm>
          <a:off x="6351463" y="1518852"/>
          <a:ext cx="1640495" cy="104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865C26-33A1-A245-99CA-4C81683535C2}">
      <dsp:nvSpPr>
        <dsp:cNvPr id="0" name=""/>
        <dsp:cNvSpPr/>
      </dsp:nvSpPr>
      <dsp:spPr>
        <a:xfrm>
          <a:off x="6533740" y="1692016"/>
          <a:ext cx="1640495" cy="1041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</a:t>
          </a:r>
          <a:r>
            <a:rPr lang="ta-IN" sz="1700" kern="1200" dirty="0" smtClean="0"/>
            <a:t>adzor i upravljanje</a:t>
          </a:r>
          <a:endParaRPr lang="en-US" sz="1700" kern="1200" dirty="0"/>
        </a:p>
      </dsp:txBody>
      <dsp:txXfrm>
        <a:off x="6564251" y="1722527"/>
        <a:ext cx="1579473" cy="980692"/>
      </dsp:txXfrm>
    </dsp:sp>
    <dsp:sp modelId="{993891A5-264D-2F49-B236-D3DC8C0EE0C3}">
      <dsp:nvSpPr>
        <dsp:cNvPr id="0" name=""/>
        <dsp:cNvSpPr/>
      </dsp:nvSpPr>
      <dsp:spPr>
        <a:xfrm>
          <a:off x="8356513" y="1518852"/>
          <a:ext cx="1640495" cy="104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9F7FDC-433B-8044-A0CA-739C1ACCE9F4}">
      <dsp:nvSpPr>
        <dsp:cNvPr id="0" name=""/>
        <dsp:cNvSpPr/>
      </dsp:nvSpPr>
      <dsp:spPr>
        <a:xfrm>
          <a:off x="8538790" y="1692016"/>
          <a:ext cx="1640495" cy="1041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700" kern="1200" dirty="0" smtClean="0"/>
            <a:t>Integracije s CN uslugama</a:t>
          </a:r>
          <a:endParaRPr lang="en-US" sz="1700" kern="1200" dirty="0"/>
        </a:p>
      </dsp:txBody>
      <dsp:txXfrm>
        <a:off x="8569301" y="1722527"/>
        <a:ext cx="1579473" cy="980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50A595-9288-384B-96BB-69E30C575781}">
      <dsp:nvSpPr>
        <dsp:cNvPr id="0" name=""/>
        <dsp:cNvSpPr/>
      </dsp:nvSpPr>
      <dsp:spPr>
        <a:xfrm>
          <a:off x="5166661" y="1041741"/>
          <a:ext cx="4010099" cy="47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137"/>
              </a:lnTo>
              <a:lnTo>
                <a:pt x="4010099" y="325137"/>
              </a:lnTo>
              <a:lnTo>
                <a:pt x="4010099" y="477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53F569-CEE4-D24C-97B6-4592463788A6}">
      <dsp:nvSpPr>
        <dsp:cNvPr id="0" name=""/>
        <dsp:cNvSpPr/>
      </dsp:nvSpPr>
      <dsp:spPr>
        <a:xfrm>
          <a:off x="5166661" y="1041741"/>
          <a:ext cx="2005049" cy="4771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137"/>
              </a:lnTo>
              <a:lnTo>
                <a:pt x="2005049" y="325137"/>
              </a:lnTo>
              <a:lnTo>
                <a:pt x="2005049" y="477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E88FD9-5CDB-A545-9572-32B9D1196636}">
      <dsp:nvSpPr>
        <dsp:cNvPr id="0" name=""/>
        <dsp:cNvSpPr/>
      </dsp:nvSpPr>
      <dsp:spPr>
        <a:xfrm>
          <a:off x="5120941" y="1041741"/>
          <a:ext cx="91440" cy="47711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7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98026-0BCD-D248-BF86-5A62FFC5E16E}">
      <dsp:nvSpPr>
        <dsp:cNvPr id="0" name=""/>
        <dsp:cNvSpPr/>
      </dsp:nvSpPr>
      <dsp:spPr>
        <a:xfrm>
          <a:off x="3161611" y="1041741"/>
          <a:ext cx="2005049" cy="477110"/>
        </a:xfrm>
        <a:custGeom>
          <a:avLst/>
          <a:gdLst/>
          <a:ahLst/>
          <a:cxnLst/>
          <a:rect l="0" t="0" r="0" b="0"/>
          <a:pathLst>
            <a:path>
              <a:moveTo>
                <a:pt x="2005049" y="0"/>
              </a:moveTo>
              <a:lnTo>
                <a:pt x="2005049" y="325137"/>
              </a:lnTo>
              <a:lnTo>
                <a:pt x="0" y="325137"/>
              </a:lnTo>
              <a:lnTo>
                <a:pt x="0" y="477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781863-892D-6947-8717-BFE9D6317AF9}">
      <dsp:nvSpPr>
        <dsp:cNvPr id="0" name=""/>
        <dsp:cNvSpPr/>
      </dsp:nvSpPr>
      <dsp:spPr>
        <a:xfrm>
          <a:off x="1156561" y="1041741"/>
          <a:ext cx="4010099" cy="477110"/>
        </a:xfrm>
        <a:custGeom>
          <a:avLst/>
          <a:gdLst/>
          <a:ahLst/>
          <a:cxnLst/>
          <a:rect l="0" t="0" r="0" b="0"/>
          <a:pathLst>
            <a:path>
              <a:moveTo>
                <a:pt x="4010099" y="0"/>
              </a:moveTo>
              <a:lnTo>
                <a:pt x="4010099" y="325137"/>
              </a:lnTo>
              <a:lnTo>
                <a:pt x="0" y="325137"/>
              </a:lnTo>
              <a:lnTo>
                <a:pt x="0" y="47711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7FA74-C1B4-B141-AD69-DCDE110A0D13}">
      <dsp:nvSpPr>
        <dsp:cNvPr id="0" name=""/>
        <dsp:cNvSpPr/>
      </dsp:nvSpPr>
      <dsp:spPr>
        <a:xfrm>
          <a:off x="4346413" y="27"/>
          <a:ext cx="1640495" cy="104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D01F58-1542-1449-9C73-3C1E7103517F}">
      <dsp:nvSpPr>
        <dsp:cNvPr id="0" name=""/>
        <dsp:cNvSpPr/>
      </dsp:nvSpPr>
      <dsp:spPr>
        <a:xfrm>
          <a:off x="4528691" y="173190"/>
          <a:ext cx="1640495" cy="1041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700" kern="1200" dirty="0" smtClean="0"/>
            <a:t>WebED</a:t>
          </a:r>
          <a:endParaRPr lang="en-US" sz="1700" kern="1200" dirty="0"/>
        </a:p>
      </dsp:txBody>
      <dsp:txXfrm>
        <a:off x="4559202" y="203701"/>
        <a:ext cx="1579473" cy="980692"/>
      </dsp:txXfrm>
    </dsp:sp>
    <dsp:sp modelId="{D9C21CA0-824D-6D4B-B557-D484AAF75147}">
      <dsp:nvSpPr>
        <dsp:cNvPr id="0" name=""/>
        <dsp:cNvSpPr/>
      </dsp:nvSpPr>
      <dsp:spPr>
        <a:xfrm>
          <a:off x="336314" y="1518852"/>
          <a:ext cx="1640495" cy="104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0E1146A-67E6-5440-8BDF-855BDE7D361E}">
      <dsp:nvSpPr>
        <dsp:cNvPr id="0" name=""/>
        <dsp:cNvSpPr/>
      </dsp:nvSpPr>
      <dsp:spPr>
        <a:xfrm>
          <a:off x="518591" y="1692016"/>
          <a:ext cx="1640495" cy="1041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700" kern="1200" dirty="0" smtClean="0"/>
            <a:t>Priprema i pohrana</a:t>
          </a:r>
          <a:endParaRPr lang="en-US" sz="1700" kern="1200" dirty="0"/>
        </a:p>
      </dsp:txBody>
      <dsp:txXfrm>
        <a:off x="549102" y="1722527"/>
        <a:ext cx="1579473" cy="980692"/>
      </dsp:txXfrm>
    </dsp:sp>
    <dsp:sp modelId="{7B377919-905B-D643-AD70-058CED080417}">
      <dsp:nvSpPr>
        <dsp:cNvPr id="0" name=""/>
        <dsp:cNvSpPr/>
      </dsp:nvSpPr>
      <dsp:spPr>
        <a:xfrm>
          <a:off x="2341364" y="1518852"/>
          <a:ext cx="1640495" cy="104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71C3CE-DB81-F746-8286-D2A833A629A7}">
      <dsp:nvSpPr>
        <dsp:cNvPr id="0" name=""/>
        <dsp:cNvSpPr/>
      </dsp:nvSpPr>
      <dsp:spPr>
        <a:xfrm>
          <a:off x="2523641" y="1692016"/>
          <a:ext cx="1640495" cy="1041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700" kern="1200" dirty="0" smtClean="0"/>
            <a:t>Prezentacija</a:t>
          </a:r>
          <a:endParaRPr lang="en-US" sz="1700" kern="1200" dirty="0"/>
        </a:p>
      </dsp:txBody>
      <dsp:txXfrm>
        <a:off x="2554152" y="1722527"/>
        <a:ext cx="1579473" cy="980692"/>
      </dsp:txXfrm>
    </dsp:sp>
    <dsp:sp modelId="{8C53F0DD-C703-B948-B4AC-E309A1B3D88C}">
      <dsp:nvSpPr>
        <dsp:cNvPr id="0" name=""/>
        <dsp:cNvSpPr/>
      </dsp:nvSpPr>
      <dsp:spPr>
        <a:xfrm>
          <a:off x="4346413" y="1518852"/>
          <a:ext cx="1640495" cy="104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93A32A-1D69-3C4F-B924-6D9C46433D05}">
      <dsp:nvSpPr>
        <dsp:cNvPr id="0" name=""/>
        <dsp:cNvSpPr/>
      </dsp:nvSpPr>
      <dsp:spPr>
        <a:xfrm>
          <a:off x="4528691" y="1692016"/>
          <a:ext cx="1640495" cy="1041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700" kern="1200" dirty="0" smtClean="0"/>
            <a:t>Komunikacija i kolaboracija</a:t>
          </a:r>
          <a:endParaRPr lang="en-US" sz="1700" kern="1200" dirty="0"/>
        </a:p>
      </dsp:txBody>
      <dsp:txXfrm>
        <a:off x="4559202" y="1722527"/>
        <a:ext cx="1579473" cy="980692"/>
      </dsp:txXfrm>
    </dsp:sp>
    <dsp:sp modelId="{3722AC65-E9D2-A241-88BC-450976AF8FEE}">
      <dsp:nvSpPr>
        <dsp:cNvPr id="0" name=""/>
        <dsp:cNvSpPr/>
      </dsp:nvSpPr>
      <dsp:spPr>
        <a:xfrm>
          <a:off x="6351463" y="1518852"/>
          <a:ext cx="1640495" cy="104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8865C26-33A1-A245-99CA-4C81683535C2}">
      <dsp:nvSpPr>
        <dsp:cNvPr id="0" name=""/>
        <dsp:cNvSpPr/>
      </dsp:nvSpPr>
      <dsp:spPr>
        <a:xfrm>
          <a:off x="6533740" y="1692016"/>
          <a:ext cx="1640495" cy="1041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</a:t>
          </a:r>
          <a:r>
            <a:rPr lang="ta-IN" sz="1700" kern="1200" dirty="0" smtClean="0"/>
            <a:t>adzor i upravljanje</a:t>
          </a:r>
          <a:endParaRPr lang="en-US" sz="1700" kern="1200" dirty="0"/>
        </a:p>
      </dsp:txBody>
      <dsp:txXfrm>
        <a:off x="6564251" y="1722527"/>
        <a:ext cx="1579473" cy="980692"/>
      </dsp:txXfrm>
    </dsp:sp>
    <dsp:sp modelId="{993891A5-264D-2F49-B236-D3DC8C0EE0C3}">
      <dsp:nvSpPr>
        <dsp:cNvPr id="0" name=""/>
        <dsp:cNvSpPr/>
      </dsp:nvSpPr>
      <dsp:spPr>
        <a:xfrm>
          <a:off x="8356513" y="1518852"/>
          <a:ext cx="1640495" cy="1041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9F7FDC-433B-8044-A0CA-739C1ACCE9F4}">
      <dsp:nvSpPr>
        <dsp:cNvPr id="0" name=""/>
        <dsp:cNvSpPr/>
      </dsp:nvSpPr>
      <dsp:spPr>
        <a:xfrm>
          <a:off x="8538790" y="1692016"/>
          <a:ext cx="1640495" cy="1041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a-IN" sz="1700" kern="1200" dirty="0" smtClean="0"/>
            <a:t>Integracije s CN uslugama</a:t>
          </a:r>
          <a:endParaRPr lang="en-US" sz="1700" kern="1200" dirty="0"/>
        </a:p>
      </dsp:txBody>
      <dsp:txXfrm>
        <a:off x="8569301" y="1722527"/>
        <a:ext cx="1579473" cy="9806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6B0125-5B99-4933-BFEF-4E299BAEF42F}" type="datetimeFigureOut">
              <a:rPr lang="hr-BA" smtClean="0"/>
              <a:t>09/11/17</a:t>
            </a:fld>
            <a:endParaRPr lang="hr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BA910-01D1-43D5-9464-77BF3255C243}" type="slidenum">
              <a:rPr lang="hr-BA" smtClean="0"/>
              <a:t>‹#›</a:t>
            </a:fld>
            <a:endParaRPr lang="hr-BA"/>
          </a:p>
        </p:txBody>
      </p:sp>
    </p:spTree>
    <p:extLst>
      <p:ext uri="{BB962C8B-B14F-4D97-AF65-F5344CB8AC3E}">
        <p14:creationId xmlns:p14="http://schemas.microsoft.com/office/powerpoint/2010/main" val="4025292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547937"/>
            <a:ext cx="9144000" cy="774784"/>
          </a:xfrm>
        </p:spPr>
        <p:txBody>
          <a:bodyPr anchor="b">
            <a:normAutofit/>
          </a:bodyPr>
          <a:lstStyle>
            <a:lvl1pPr algn="r">
              <a:defRPr sz="32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414796"/>
            <a:ext cx="9144000" cy="432551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47082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09/11/17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80992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09/11/17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70759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09/11/17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3174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0147" y="659541"/>
            <a:ext cx="1719154" cy="225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631" y="4864937"/>
            <a:ext cx="10515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121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87" y="1325521"/>
            <a:ext cx="10515600" cy="528136"/>
          </a:xfrm>
        </p:spPr>
        <p:txBody>
          <a:bodyPr anchor="b">
            <a:normAutofit/>
          </a:bodyPr>
          <a:lstStyle>
            <a:lvl1pPr>
              <a:defRPr sz="3200">
                <a:solidFill>
                  <a:srgbClr val="009F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210260"/>
            <a:ext cx="10515600" cy="273375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09/11/17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5" y="5999747"/>
            <a:ext cx="1873546" cy="61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09/11/17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8472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09/11/17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765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09/11/17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284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09/11/17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786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BA5A5-2AD9-4520-91CD-440CA45FCE21}" type="datetimeFigureOut">
              <a:rPr lang="hr-HR" smtClean="0"/>
              <a:t>09/11/17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5286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3BA5A5-2AD9-4520-91CD-440CA45FCE21}" type="datetimeFigureOut">
              <a:rPr lang="hr-HR" smtClean="0"/>
              <a:t>09/11/17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D8BE-C7B9-414B-8140-2DF499923F2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6308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>
                <a:ea typeface="Open Sans" panose="020B0606030504020204" pitchFamily="34" charset="0"/>
              </a:rPr>
              <a:t>Sustav za upravljanje učionicom</a:t>
            </a:r>
            <a:br>
              <a:rPr lang="ta-IN" dirty="0" smtClean="0">
                <a:ea typeface="Open Sans" panose="020B0606030504020204" pitchFamily="34" charset="0"/>
              </a:rPr>
            </a:br>
            <a:r>
              <a:rPr lang="ta-IN" dirty="0" smtClean="0">
                <a:ea typeface="Open Sans" panose="020B0606030504020204" pitchFamily="34" charset="0"/>
              </a:rPr>
              <a:t>(CMS - Classroom Management System)</a:t>
            </a:r>
            <a:br>
              <a:rPr lang="ta-IN" dirty="0" smtClean="0">
                <a:ea typeface="Open Sans" panose="020B0606030504020204" pitchFamily="34" charset="0"/>
              </a:rPr>
            </a:br>
            <a:r>
              <a:rPr lang="ta-IN" dirty="0" smtClean="0">
                <a:ea typeface="Open Sans" panose="020B0606030504020204" pitchFamily="34" charset="0"/>
              </a:rPr>
              <a:t/>
            </a:r>
            <a:br>
              <a:rPr lang="ta-IN" dirty="0" smtClean="0">
                <a:ea typeface="Open Sans" panose="020B0606030504020204" pitchFamily="34" charset="0"/>
              </a:rPr>
            </a:br>
            <a:r>
              <a:rPr lang="ta-IN" sz="2400" dirty="0" smtClean="0">
                <a:ea typeface="Open Sans" panose="020B0606030504020204" pitchFamily="34" charset="0"/>
              </a:rPr>
              <a:t>Jasna Jović, CARNet</a:t>
            </a: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41239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7-11-06 at 22.21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142" y="942672"/>
            <a:ext cx="9344628" cy="463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9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1-06 at 23.1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707" y="848084"/>
            <a:ext cx="9502172" cy="47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7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Priprema nastavnog sadržaja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8" y="2210260"/>
            <a:ext cx="4471340" cy="2733758"/>
          </a:xfrm>
        </p:spPr>
        <p:txBody>
          <a:bodyPr>
            <a:normAutofit/>
          </a:bodyPr>
          <a:lstStyle/>
          <a:p>
            <a:r>
              <a:rPr lang="ta-IN" b="1" dirty="0" smtClean="0"/>
              <a:t>Učeničko sučelje: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</a:t>
            </a:r>
            <a:r>
              <a:rPr lang="ta-IN" dirty="0" smtClean="0"/>
              <a:t>retraživanje, pregledavanje i </a:t>
            </a:r>
          </a:p>
          <a:p>
            <a:r>
              <a:rPr lang="ta-IN" dirty="0" smtClean="0"/>
              <a:t>preuzimanje digitalnog sadržaja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</a:t>
            </a:r>
            <a:r>
              <a:rPr lang="ta-IN" dirty="0" smtClean="0"/>
              <a:t>regledavanje prethodnih lekcija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R</a:t>
            </a:r>
            <a:r>
              <a:rPr lang="ta-IN" dirty="0" smtClean="0"/>
              <a:t>ješavanje zadaća i testova</a:t>
            </a:r>
          </a:p>
          <a:p>
            <a:endParaRPr lang="ta-IN" dirty="0" smtClean="0"/>
          </a:p>
        </p:txBody>
      </p:sp>
      <p:pic>
        <p:nvPicPr>
          <p:cNvPr id="4" name="Picture 3" descr="uceni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27" y="1853259"/>
            <a:ext cx="6644436" cy="398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62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Priprema nastavnog sadržaja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8" y="2210260"/>
            <a:ext cx="4471340" cy="2733758"/>
          </a:xfrm>
        </p:spPr>
        <p:txBody>
          <a:bodyPr>
            <a:normAutofit/>
          </a:bodyPr>
          <a:lstStyle/>
          <a:p>
            <a:r>
              <a:rPr lang="ta-IN" b="1" dirty="0" smtClean="0"/>
              <a:t>Učeničko sučelje: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</a:t>
            </a:r>
            <a:r>
              <a:rPr lang="ta-IN" dirty="0" smtClean="0"/>
              <a:t>retraživanje, pregledavanje i </a:t>
            </a:r>
          </a:p>
          <a:p>
            <a:r>
              <a:rPr lang="ta-IN" dirty="0" smtClean="0"/>
              <a:t>preuzimanje digitalnog sadržaja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</a:t>
            </a:r>
            <a:r>
              <a:rPr lang="ta-IN" dirty="0" smtClean="0"/>
              <a:t>regledavanje prethodnih lekcija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R</a:t>
            </a:r>
            <a:r>
              <a:rPr lang="ta-IN" dirty="0" smtClean="0"/>
              <a:t>ješavanje zadaća i testova</a:t>
            </a:r>
          </a:p>
          <a:p>
            <a:endParaRPr lang="ta-IN" dirty="0" smtClean="0"/>
          </a:p>
        </p:txBody>
      </p:sp>
      <p:pic>
        <p:nvPicPr>
          <p:cNvPr id="4" name="Picture 3" descr="ucenik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827" y="1853259"/>
            <a:ext cx="6644436" cy="3983831"/>
          </a:xfrm>
          <a:prstGeom prst="rect">
            <a:avLst/>
          </a:prstGeom>
        </p:spPr>
      </p:pic>
      <p:sp>
        <p:nvSpPr>
          <p:cNvPr id="5" name="Frame 4"/>
          <p:cNvSpPr/>
          <p:nvPr/>
        </p:nvSpPr>
        <p:spPr>
          <a:xfrm>
            <a:off x="9204807" y="1910745"/>
            <a:ext cx="2411893" cy="640797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90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Priprema nastavnog sadržaja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8" y="2210260"/>
            <a:ext cx="3947016" cy="2733758"/>
          </a:xfrm>
        </p:spPr>
        <p:txBody>
          <a:bodyPr>
            <a:normAutofit/>
          </a:bodyPr>
          <a:lstStyle/>
          <a:p>
            <a:r>
              <a:rPr lang="ta-IN" b="1" dirty="0" smtClean="0"/>
              <a:t>Učeničko sučelje</a:t>
            </a:r>
          </a:p>
          <a:p>
            <a:r>
              <a:rPr lang="en-US" dirty="0"/>
              <a:t>T</a:t>
            </a:r>
            <a:r>
              <a:rPr lang="ta-IN" dirty="0"/>
              <a:t>ijekom nastave </a:t>
            </a:r>
            <a:r>
              <a:rPr lang="ta-IN" dirty="0" smtClean="0"/>
              <a:t>(na tabletu): </a:t>
            </a:r>
          </a:p>
          <a:p>
            <a:pPr marL="800100" lvl="1" indent="-342900">
              <a:buFont typeface="Arial"/>
              <a:buChar char="•"/>
            </a:pPr>
            <a:r>
              <a:rPr lang="ta-IN" dirty="0" smtClean="0"/>
              <a:t>chat</a:t>
            </a:r>
          </a:p>
          <a:p>
            <a:pPr marL="800100" lvl="1" indent="-342900">
              <a:buFont typeface="Arial"/>
              <a:buChar char="•"/>
            </a:pPr>
            <a:r>
              <a:rPr lang="ta-IN" dirty="0" smtClean="0"/>
              <a:t>traženje asistencije </a:t>
            </a:r>
          </a:p>
          <a:p>
            <a:pPr marL="800100" lvl="1" indent="-342900">
              <a:buFont typeface="Arial"/>
              <a:buChar char="•"/>
            </a:pPr>
            <a:r>
              <a:rPr lang="ta-IN" dirty="0" smtClean="0"/>
              <a:t>slanje </a:t>
            </a:r>
            <a:r>
              <a:rPr lang="ta-IN" dirty="0"/>
              <a:t>datoteke</a:t>
            </a:r>
          </a:p>
          <a:p>
            <a:endParaRPr lang="ta-IN" dirty="0" smtClean="0"/>
          </a:p>
        </p:txBody>
      </p:sp>
      <p:pic>
        <p:nvPicPr>
          <p:cNvPr id="6" name="Picture 5" descr="ucenik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19" y="1930916"/>
            <a:ext cx="6580211" cy="396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63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Prezentacija sadržaja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6" y="2161671"/>
            <a:ext cx="5639055" cy="273375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Prezentacija prethodno pripremljenog sadržaja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Pristup drugim resursima (poveznice, Edutorij)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Dijeljenje i prikupljanje datoteka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Prikaz nastavničkog ekrana na učeničke (broadcast)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mitiranje učeničkog ekrana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Asistencija nastavnika</a:t>
            </a:r>
          </a:p>
          <a:p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hr-BA" dirty="0"/>
          </a:p>
        </p:txBody>
      </p:sp>
      <p:pic>
        <p:nvPicPr>
          <p:cNvPr id="6" name="Picture 5" descr="Screen Shot 2017-11-06 at 23.52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62" y="629148"/>
            <a:ext cx="2021885" cy="549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82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Komunikacija i kolaboracija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4028578" cy="273375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R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ad u grupama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Z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ajednički rad na istom dokumentu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Generirane poruke upozorenja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Slanje poruka jednom učeniku, </a:t>
            </a:r>
            <a:r>
              <a:rPr lang="ta-IN" sz="18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ta-IN" sz="18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odabranim učenicima ili svima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Chat 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Traženje asistencije nastavnika</a:t>
            </a:r>
          </a:p>
          <a:p>
            <a:endParaRPr lang="ta-IN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hr-BA" dirty="0"/>
          </a:p>
        </p:txBody>
      </p:sp>
      <p:pic>
        <p:nvPicPr>
          <p:cNvPr id="4" name="Picture 3" descr="smartclass-prikaz_ekran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695" y="1906162"/>
            <a:ext cx="6398231" cy="366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887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Nadzor uređaja i upravljanje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rikaz ekrana svih učenika 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Udaljeni pristup i upravljanje uređajima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Odabir učenika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Zaključavanje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Blokirane/dopuštne aplikacije i web sjedišta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daljeno pokretanje aplikacija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Udaljeno pokretanje uređaja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Kreiranje pravila</a:t>
            </a:r>
          </a:p>
          <a:p>
            <a:pPr marL="285750" indent="-285750">
              <a:buFont typeface="Arial"/>
              <a:buChar char="•"/>
            </a:pPr>
            <a:endParaRPr lang="ta-IN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hr-BA" dirty="0"/>
          </a:p>
        </p:txBody>
      </p:sp>
      <p:pic>
        <p:nvPicPr>
          <p:cNvPr id="5" name="Picture 4" descr="smartclass_kreato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007" y="1682553"/>
            <a:ext cx="6405110" cy="393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151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Prilagodba CMS-a potrebama pilot projekta (integracije)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Lokalizacija na hrvatski jezik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SSO implementacija </a:t>
            </a:r>
            <a:r>
              <a:rPr lang="mr-IN" sz="1800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 pristup s AAI@EduHR korisničkim računom</a:t>
            </a:r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E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-Dnevnik integracija:</a:t>
            </a:r>
            <a:endParaRPr lang="ta-IN" sz="1800" dirty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automatsko formiranje razreda </a:t>
            </a:r>
            <a:endParaRPr lang="ta-IN" sz="1800" dirty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 marL="742950" lvl="1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unos ocjena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Edutorij integracija </a:t>
            </a:r>
            <a:r>
              <a:rPr lang="mr-IN" sz="1800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 pretraživanje i prezentiranje nastavnog sadržaja iz Edutorija</a:t>
            </a:r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6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</a:t>
            </a:r>
            <a:r>
              <a:rPr lang="ta-IN" dirty="0" smtClean="0"/>
              <a:t>ako efikasno koristiti CMS u nastavi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0"/>
            <a:ext cx="10515600" cy="3341439"/>
          </a:xfrm>
        </p:spPr>
        <p:txBody>
          <a:bodyPr>
            <a:normAutofit/>
          </a:bodyPr>
          <a:lstStyle/>
          <a:p>
            <a:endParaRPr lang="ta-IN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Edukacija nastavnika (radionice)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pute za korištenje sustava</a:t>
            </a:r>
          </a:p>
          <a:p>
            <a:endParaRPr lang="ta-IN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Priprema grupe/razreda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Priprema i dobra organizacija svih resursa nastavnog sata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Osiguravanje tehničkih preduvjeta za nesmetani rad (baterija, nadogradnje, WiFi...)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Korištenje unaprijed pripremljenih pravila</a:t>
            </a:r>
          </a:p>
          <a:p>
            <a:pPr marL="285750" indent="-285750">
              <a:buFont typeface="Arial"/>
              <a:buChar char="•"/>
            </a:pPr>
            <a:endParaRPr lang="ta-IN" sz="18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376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1201401"/>
            <a:ext cx="10515600" cy="3694027"/>
          </a:xfrm>
        </p:spPr>
        <p:txBody>
          <a:bodyPr>
            <a:normAutofit/>
          </a:bodyPr>
          <a:lstStyle/>
          <a:p>
            <a:pPr lvl="0"/>
            <a:r>
              <a:rPr lang="hr-HR" sz="2200" dirty="0" smtClean="0"/>
              <a:t>C</a:t>
            </a:r>
            <a:r>
              <a:rPr lang="ta-IN" sz="2200" dirty="0" smtClean="0"/>
              <a:t>lassroom </a:t>
            </a:r>
            <a:r>
              <a:rPr lang="hr-HR" sz="2200" dirty="0" smtClean="0"/>
              <a:t>M</a:t>
            </a:r>
            <a:r>
              <a:rPr lang="ta-IN" sz="2200" dirty="0" smtClean="0"/>
              <a:t>anagement </a:t>
            </a:r>
            <a:r>
              <a:rPr lang="hr-HR" sz="2200" dirty="0" smtClean="0"/>
              <a:t>S</a:t>
            </a:r>
            <a:r>
              <a:rPr lang="ta-IN" sz="2200" dirty="0" smtClean="0"/>
              <a:t>ystem - </a:t>
            </a:r>
            <a:r>
              <a:rPr lang="hr-HR" sz="2200" dirty="0" smtClean="0"/>
              <a:t>sustav </a:t>
            </a:r>
            <a:r>
              <a:rPr lang="hr-HR" sz="2200" dirty="0"/>
              <a:t>za upravljanje interaktivnom učionicom </a:t>
            </a:r>
            <a:r>
              <a:rPr lang="ta-IN" sz="2200" dirty="0" smtClean="0"/>
              <a:t>odnosno</a:t>
            </a:r>
            <a:r>
              <a:rPr lang="hr-HR" sz="2200" dirty="0" smtClean="0"/>
              <a:t> </a:t>
            </a:r>
            <a:r>
              <a:rPr lang="hr-HR" sz="2200" dirty="0"/>
              <a:t>za stvaranje </a:t>
            </a:r>
            <a:r>
              <a:rPr lang="ta-IN" sz="2200" dirty="0" smtClean="0"/>
              <a:t>kvalitetnog i produktivnog </a:t>
            </a:r>
            <a:r>
              <a:rPr lang="hr-HR" sz="2200" dirty="0" smtClean="0"/>
              <a:t>okruženja </a:t>
            </a:r>
            <a:r>
              <a:rPr lang="ta-IN" sz="2200" dirty="0" smtClean="0"/>
              <a:t>prilikom provođenja nastave pomoću tableta</a:t>
            </a:r>
          </a:p>
          <a:p>
            <a:pPr lvl="0"/>
            <a:endParaRPr lang="ta-IN" sz="2200" dirty="0" smtClean="0"/>
          </a:p>
          <a:p>
            <a:pPr marL="285750" lvl="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Povečanje učinkovitosti podučavanja uz korištenje IKT-a</a:t>
            </a:r>
            <a:endParaRPr lang="hr-HR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Istovremeni uvid u aktivnosti svih učenika</a:t>
            </a:r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smjeravanje pažnje na nastavu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B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olja interakcija nastavnika s učenikom (komunikacija i kolaboracija)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Asistencija nastavnika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S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uradnja s drugim učenicima i jednostavno izvršavanje aktivnosti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5684698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59052" y="5399043"/>
            <a:ext cx="4585393" cy="641977"/>
          </a:xfrm>
        </p:spPr>
        <p:txBody>
          <a:bodyPr>
            <a:normAutofit/>
          </a:bodyPr>
          <a:lstStyle/>
          <a:p>
            <a:r>
              <a:rPr lang="hr-HR" sz="9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Projekt je sufinancirala Europska unija iz europskih strukturnih i investicijskih fondova.</a:t>
            </a:r>
          </a:p>
          <a:p>
            <a:r>
              <a:rPr lang="hr-HR" sz="9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Više informacija o EU fondovima možete naći na web stranicama Ministarstva regionalnoga razvoja i fondova Europske unije: www.strukturnifondovi.hr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42" y="4252803"/>
            <a:ext cx="1403682" cy="1618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3724" y="4514857"/>
            <a:ext cx="4986449" cy="58162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44173" y="810879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hr-HR" sz="88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Hvala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273842" y="6138198"/>
            <a:ext cx="6857998" cy="256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000" b="1" i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Sadržaj ovog materijala isključiva je odgovornost Hrvatske akademske i istraživačke mreže - CARNet.</a:t>
            </a:r>
          </a:p>
        </p:txBody>
      </p:sp>
    </p:spTree>
    <p:extLst>
      <p:ext uri="{BB962C8B-B14F-4D97-AF65-F5344CB8AC3E}">
        <p14:creationId xmlns:p14="http://schemas.microsoft.com/office/powerpoint/2010/main" val="3789006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39392"/>
            <a:ext cx="6441179" cy="2733758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130 škola (e-Škole) </a:t>
            </a:r>
            <a:r>
              <a:rPr lang="mr-IN" sz="1800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  interaktivne učionice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KING ICT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WebED sustav za upravljanje nastavom:</a:t>
            </a:r>
          </a:p>
          <a:p>
            <a:pPr marL="742950" lvl="1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WebED web sučelje (LMS dio)</a:t>
            </a:r>
          </a:p>
          <a:p>
            <a:pPr marL="742950" lvl="1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SmartClass aplikacije na tabletima ( 1 nastavnik + 30 učenika)</a:t>
            </a:r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hr-HR" sz="1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hr-BA" dirty="0"/>
          </a:p>
        </p:txBody>
      </p:sp>
      <p:pic>
        <p:nvPicPr>
          <p:cNvPr id="5" name="Picture 4" descr="ucionica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3292">
            <a:off x="7068805" y="872136"/>
            <a:ext cx="4065831" cy="542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1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24933098"/>
              </p:ext>
            </p:extLst>
          </p:nvPr>
        </p:nvGraphicFramePr>
        <p:xfrm>
          <a:off x="655387" y="2083692"/>
          <a:ext cx="10515600" cy="273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9823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182899616"/>
              </p:ext>
            </p:extLst>
          </p:nvPr>
        </p:nvGraphicFramePr>
        <p:xfrm>
          <a:off x="655387" y="2083692"/>
          <a:ext cx="10515600" cy="2733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78000" y="4897141"/>
            <a:ext cx="2768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a-IN" dirty="0" smtClean="0">
                <a:solidFill>
                  <a:srgbClr val="FF0000"/>
                </a:solidFill>
              </a:rPr>
              <a:t>WebED web sučelje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2527" y="5080213"/>
            <a:ext cx="142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a-IN" dirty="0" smtClean="0">
                <a:solidFill>
                  <a:srgbClr val="FF0000"/>
                </a:solidFill>
              </a:rPr>
              <a:t>SmartClass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134883" y="3398252"/>
            <a:ext cx="6018056" cy="1842149"/>
          </a:xfrm>
          <a:prstGeom prst="ellipse">
            <a:avLst/>
          </a:prstGeom>
          <a:noFill/>
          <a:ln w="38100" cap="rnd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76165" y="3581321"/>
            <a:ext cx="1987099" cy="1330919"/>
          </a:xfrm>
          <a:prstGeom prst="ellipse">
            <a:avLst/>
          </a:prstGeom>
          <a:noFill/>
          <a:ln w="38100" cap="rnd" cmpd="sng">
            <a:solidFill>
              <a:srgbClr val="FF0000"/>
            </a:solidFill>
            <a:prstDash val="solid"/>
            <a:beve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18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Priprema nastavnog sadržaja</a:t>
            </a:r>
            <a:endParaRPr lang="hr-B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387" y="2161671"/>
            <a:ext cx="10515600" cy="2733758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W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eb sučelje - LMS</a:t>
            </a:r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P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ristup od kuće (AAI pristup)</a:t>
            </a:r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U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pravljanje učenicima i sadržajem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N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astavnik - priprema nastavnih lekcija</a:t>
            </a:r>
          </a:p>
          <a:p>
            <a:pPr marL="285750" indent="-285750">
              <a:buFont typeface="Arial"/>
              <a:buChar char="•"/>
            </a:pP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Učenik </a:t>
            </a:r>
            <a:r>
              <a:rPr lang="mr-IN" sz="1800" dirty="0" smtClean="0">
                <a:solidFill>
                  <a:schemeClr val="bg1">
                    <a:lumMod val="50000"/>
                  </a:schemeClr>
                </a:solidFill>
              </a:rPr>
              <a:t>–</a:t>
            </a:r>
            <a:r>
              <a:rPr lang="ta-IN" sz="1800" dirty="0" smtClean="0">
                <a:solidFill>
                  <a:schemeClr val="bg1">
                    <a:lumMod val="50000"/>
                  </a:schemeClr>
                </a:solidFill>
              </a:rPr>
              <a:t> udaljeno učenje</a:t>
            </a:r>
          </a:p>
          <a:p>
            <a:endParaRPr lang="hr-HR" sz="1800" dirty="0">
              <a:solidFill>
                <a:schemeClr val="bg1">
                  <a:lumMod val="50000"/>
                </a:schemeClr>
              </a:solidFill>
            </a:endParaRPr>
          </a:p>
          <a:p>
            <a:endParaRPr lang="hr-BA" dirty="0"/>
          </a:p>
        </p:txBody>
      </p:sp>
      <p:pic>
        <p:nvPicPr>
          <p:cNvPr id="4" name="Picture 3" descr="Screen Shot 2017-09-24 at 17.23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47" y="1949483"/>
            <a:ext cx="6848534" cy="34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776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a-IN" dirty="0" smtClean="0"/>
              <a:t>Priprema nastavnog sadržaja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ta-IN" b="1" dirty="0" smtClean="0"/>
              <a:t>Nastavničko sučelje: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U</a:t>
            </a:r>
            <a:r>
              <a:rPr lang="ta-IN" dirty="0" smtClean="0"/>
              <a:t>pravljanje učenicima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</a:t>
            </a:r>
            <a:r>
              <a:rPr lang="ta-IN" dirty="0" smtClean="0"/>
              <a:t>odjela u grupe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D</a:t>
            </a:r>
            <a:r>
              <a:rPr lang="ta-IN" dirty="0" smtClean="0"/>
              <a:t>odavanje gotovih dokumenata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I</a:t>
            </a:r>
            <a:r>
              <a:rPr lang="ta-IN" dirty="0" smtClean="0"/>
              <a:t>zrada testova i zadaća (temeljeno na Moodle sustavu)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O</a:t>
            </a:r>
            <a:r>
              <a:rPr lang="ta-IN" dirty="0" smtClean="0"/>
              <a:t>rganizacija lekcija</a:t>
            </a:r>
          </a:p>
          <a:p>
            <a:pPr marL="342900" indent="-342900">
              <a:buFontTx/>
              <a:buChar char="-"/>
            </a:pPr>
            <a:r>
              <a:rPr lang="en-US" dirty="0" smtClean="0"/>
              <a:t>P</a:t>
            </a:r>
            <a:r>
              <a:rPr lang="ta-IN" dirty="0" smtClean="0"/>
              <a:t>okretanje SmartClass aplikacije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06 at 22.19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715" y="928592"/>
            <a:ext cx="9675243" cy="483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16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11-06 at 22.19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368" y="928592"/>
            <a:ext cx="9663590" cy="4828414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7445407" y="862164"/>
            <a:ext cx="3949912" cy="652449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4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25825</TotalTime>
  <Words>465</Words>
  <Application>Microsoft Macintosh PowerPoint</Application>
  <PresentationFormat>Custom</PresentationFormat>
  <Paragraphs>106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Sustav za upravljanje učionicom (CMS - Classroom Management System)  Jasna Jović, CARNet</vt:lpstr>
      <vt:lpstr>PowerPoint Presentation</vt:lpstr>
      <vt:lpstr>PowerPoint Presentation</vt:lpstr>
      <vt:lpstr>PowerPoint Presentation</vt:lpstr>
      <vt:lpstr>PowerPoint Presentation</vt:lpstr>
      <vt:lpstr>Priprema nastavnog sadržaja</vt:lpstr>
      <vt:lpstr>Priprema nastavnog sadržaja</vt:lpstr>
      <vt:lpstr>PowerPoint Presentation</vt:lpstr>
      <vt:lpstr>PowerPoint Presentation</vt:lpstr>
      <vt:lpstr>PowerPoint Presentation</vt:lpstr>
      <vt:lpstr>PowerPoint Presentation</vt:lpstr>
      <vt:lpstr>Priprema nastavnog sadržaja</vt:lpstr>
      <vt:lpstr>Priprema nastavnog sadržaja</vt:lpstr>
      <vt:lpstr>Priprema nastavnog sadržaja</vt:lpstr>
      <vt:lpstr>Prezentacija sadržaja</vt:lpstr>
      <vt:lpstr>Komunikacija i kolaboracija</vt:lpstr>
      <vt:lpstr>Nadzor uređaja i upravljanje</vt:lpstr>
      <vt:lpstr>Prilagodba CMS-a potrebama pilot projekta (integracije)</vt:lpstr>
      <vt:lpstr>Kako efikasno koristiti CMS u nastavi</vt:lpstr>
      <vt:lpstr>PowerPoint Presentation</vt:lpstr>
    </vt:vector>
  </TitlesOfParts>
  <Company>Demode d.o.o.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Marin Rajčić</dc:creator>
  <cp:lastModifiedBy>Jasna Jovic</cp:lastModifiedBy>
  <cp:revision>78</cp:revision>
  <cp:lastPrinted>2017-09-22T21:13:08Z</cp:lastPrinted>
  <dcterms:created xsi:type="dcterms:W3CDTF">2016-10-22T08:15:43Z</dcterms:created>
  <dcterms:modified xsi:type="dcterms:W3CDTF">2017-11-09T11:08:03Z</dcterms:modified>
</cp:coreProperties>
</file>