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50C2-AE69-4C9B-BE1F-49BF852E24C9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0963-6916-420B-ACED-C55D3F3338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78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0963-6916-420B-ACED-C55D3F33380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43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0963-6916-420B-ACED-C55D3F33380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18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0963-6916-420B-ACED-C55D3F33380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6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0963-6916-420B-ACED-C55D3F33380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81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rijavrpoljac/chh1qecjvd2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etingwords.com/7XFKNqx01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etingwords.com/7XFKNqx01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793882"/>
            <a:ext cx="9601201" cy="542992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36441" y="6361607"/>
            <a:ext cx="4520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Marija </a:t>
            </a:r>
            <a:r>
              <a:rPr lang="hr-HR" b="1" dirty="0" err="1"/>
              <a:t>Zubec</a:t>
            </a:r>
            <a:r>
              <a:rPr lang="hr-HR" b="1" dirty="0"/>
              <a:t>, učitelj mentor; </a:t>
            </a:r>
            <a:r>
              <a:rPr lang="hr-HR" b="1" dirty="0" err="1"/>
              <a:t>Oš</a:t>
            </a:r>
            <a:r>
              <a:rPr lang="hr-HR" b="1" dirty="0"/>
              <a:t> Žitnjak</a:t>
            </a:r>
          </a:p>
        </p:txBody>
      </p:sp>
    </p:spTree>
    <p:extLst>
      <p:ext uri="{BB962C8B-B14F-4D97-AF65-F5344CB8AC3E}">
        <p14:creationId xmlns:p14="http://schemas.microsoft.com/office/powerpoint/2010/main" val="37370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25236" y="2300883"/>
            <a:ext cx="1101436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padlet.com/</a:t>
            </a:r>
            <a:r>
              <a:rPr lang="hr-HR" sz="48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marijavrpoljac</a:t>
            </a:r>
            <a:r>
              <a:rPr lang="hr-HR" sz="4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/chh1qecjvd2c</a:t>
            </a:r>
            <a:endParaRPr lang="hr-H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0" y="1807296"/>
            <a:ext cx="989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/>
              <a:t>Komentare na izlaganje možete ostaviti na: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31272" y="3715434"/>
            <a:ext cx="7245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i="1" dirty="0"/>
              <a:t>Hvala na pažnji</a:t>
            </a:r>
            <a:r>
              <a:rPr lang="hr-HR" sz="3200" b="1" i="1" dirty="0" smtClean="0"/>
              <a:t>!</a:t>
            </a:r>
          </a:p>
          <a:p>
            <a:endParaRPr lang="hr-HR" sz="3200" b="1" i="1" dirty="0"/>
          </a:p>
          <a:p>
            <a:r>
              <a:rPr lang="hr-HR" sz="3200" b="1" i="1" dirty="0"/>
              <a:t>E-mail: </a:t>
            </a:r>
            <a:r>
              <a:rPr lang="hr-HR" sz="3200" b="1" i="1" dirty="0" smtClean="0"/>
              <a:t>marija.vrpoljac@skole.hr</a:t>
            </a:r>
            <a:endParaRPr lang="hr-HR" sz="3200" b="1" i="1" dirty="0"/>
          </a:p>
        </p:txBody>
      </p:sp>
      <p:sp>
        <p:nvSpPr>
          <p:cNvPr id="2" name="Pravokutnik 1"/>
          <p:cNvSpPr/>
          <p:nvPr/>
        </p:nvSpPr>
        <p:spPr>
          <a:xfrm>
            <a:off x="1025236" y="859924"/>
            <a:ext cx="839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meetingwords.com/7XFKNqx01T</a:t>
            </a:r>
            <a:endParaRPr lang="hr-H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0" y="224656"/>
            <a:ext cx="6330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/>
              <a:t>Pitanja možete postaviti na: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30246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80655" y="1027653"/>
            <a:ext cx="990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800" dirty="0" smtClean="0">
                <a:hlinkClick r:id="rId3"/>
              </a:rPr>
              <a:t>www.menti.com</a:t>
            </a:r>
            <a:endParaRPr lang="hr-HR" sz="8800" dirty="0" smtClean="0"/>
          </a:p>
          <a:p>
            <a:pPr algn="ctr"/>
            <a:endParaRPr lang="hr-HR" sz="8800" dirty="0"/>
          </a:p>
          <a:p>
            <a:pPr algn="ctr"/>
            <a:r>
              <a:rPr lang="hr-HR" sz="8800" dirty="0" smtClean="0"/>
              <a:t>kod</a:t>
            </a:r>
            <a:r>
              <a:rPr lang="hr-HR" sz="8800" dirty="0"/>
              <a:t>: </a:t>
            </a:r>
            <a:r>
              <a:rPr lang="hr-HR" sz="8800" dirty="0" smtClean="0"/>
              <a:t>94 01 92</a:t>
            </a:r>
            <a:endParaRPr lang="hr-HR" sz="8800" dirty="0"/>
          </a:p>
        </p:txBody>
      </p:sp>
    </p:spTree>
    <p:extLst>
      <p:ext uri="{BB962C8B-B14F-4D97-AF65-F5344CB8AC3E}">
        <p14:creationId xmlns:p14="http://schemas.microsoft.com/office/powerpoint/2010/main" val="2700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55954" y="1608450"/>
            <a:ext cx="10189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0" dirty="0"/>
              <a:t>Pitanja možete pisati na: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599986" y="3202770"/>
            <a:ext cx="9300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hr-HR" sz="4400" u="sng" dirty="0" smtClean="0">
                <a:hlinkClick r:id="rId3"/>
              </a:rPr>
              <a:t>meetingwords.com/7XFKNqx01T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7546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i="1" dirty="0"/>
              <a:t>Što je </a:t>
            </a:r>
            <a:r>
              <a:rPr lang="hr-HR" sz="4800" b="1" i="1" dirty="0"/>
              <a:t>projekt</a:t>
            </a:r>
            <a:r>
              <a:rPr lang="hr-HR" sz="4800" i="1" dirty="0"/>
              <a:t>?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b="1" dirty="0"/>
              <a:t>Projekt</a:t>
            </a:r>
            <a:r>
              <a:rPr lang="hr-HR" sz="4800" dirty="0"/>
              <a:t> sadrži plan svih radnji i aktivnosti od početka do kraja rješavanja određenog zadatka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7521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ida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1" y="1482626"/>
            <a:ext cx="5436903" cy="36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zidanj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38" y="1482626"/>
            <a:ext cx="6009226" cy="36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104" y="207818"/>
            <a:ext cx="9905998" cy="1905000"/>
          </a:xfrm>
        </p:spPr>
        <p:txBody>
          <a:bodyPr>
            <a:normAutofit/>
          </a:bodyPr>
          <a:lstStyle/>
          <a:p>
            <a:r>
              <a:rPr lang="hr-HR" sz="5400" dirty="0"/>
              <a:t>Kako do projekta?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21927" y="2667000"/>
            <a:ext cx="6206837" cy="3622964"/>
          </a:xfrm>
        </p:spPr>
        <p:txBody>
          <a:bodyPr>
            <a:normAutofit lnSpcReduction="10000"/>
          </a:bodyPr>
          <a:lstStyle/>
          <a:p>
            <a:r>
              <a:rPr lang="hr-HR" sz="2400" b="1" dirty="0"/>
              <a:t>Rad u grupi </a:t>
            </a:r>
            <a:r>
              <a:rPr lang="hr-HR" sz="2400" dirty="0"/>
              <a:t>(Oni bi sami! Zašto baš s njima??)</a:t>
            </a:r>
          </a:p>
          <a:p>
            <a:r>
              <a:rPr lang="hr-HR" sz="2400" b="1" dirty="0"/>
              <a:t>Voditelj grupe </a:t>
            </a:r>
            <a:r>
              <a:rPr lang="hr-HR" sz="2400" dirty="0"/>
              <a:t>(Svi bi bili voditelj! Onaj izabrani baš ništa ne zna!)</a:t>
            </a:r>
          </a:p>
          <a:p>
            <a:r>
              <a:rPr lang="hr-HR" sz="2400" b="1" dirty="0"/>
              <a:t>Zadatak za svakog člana </a:t>
            </a:r>
            <a:r>
              <a:rPr lang="hr-HR" sz="2400" dirty="0"/>
              <a:t>(Zašto baš ja to moram? Zar to ne može netko drugi?)</a:t>
            </a:r>
          </a:p>
          <a:p>
            <a:r>
              <a:rPr lang="hr-HR" sz="2400" b="1" dirty="0"/>
              <a:t>Odrediti temu </a:t>
            </a:r>
            <a:r>
              <a:rPr lang="hr-HR" sz="2400" dirty="0"/>
              <a:t>(Njima je to bez veze! Baš im se ta tema ne da raditi! </a:t>
            </a:r>
            <a:r>
              <a:rPr lang="hr-HR" sz="2400" dirty="0" err="1"/>
              <a:t>Jel</a:t>
            </a:r>
            <a:r>
              <a:rPr lang="hr-HR" sz="2400" dirty="0"/>
              <a:t>’ može nešto drugo?)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237" y="2667000"/>
            <a:ext cx="3604924" cy="32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82431" y="152400"/>
            <a:ext cx="9905998" cy="1905000"/>
          </a:xfrm>
        </p:spPr>
        <p:txBody>
          <a:bodyPr/>
          <a:lstStyle/>
          <a:p>
            <a:r>
              <a:rPr lang="hr-HR" dirty="0" smtClean="0"/>
              <a:t>Razredni projekti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698066" y="1877290"/>
            <a:ext cx="3974515" cy="3747655"/>
          </a:xfrm>
        </p:spPr>
        <p:txBody>
          <a:bodyPr/>
          <a:lstStyle/>
          <a:p>
            <a:r>
              <a:rPr lang="hr-HR" dirty="0" smtClean="0"/>
              <a:t>17 do sada</a:t>
            </a:r>
          </a:p>
          <a:p>
            <a:r>
              <a:rPr lang="hr-HR" dirty="0" smtClean="0"/>
              <a:t>Neki od njih: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Ispitivanje vode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zlostavljanje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Ljudsko tijelo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Ankete za učenike viših razreda (istraživanja o prehrani i računalima)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58" y="1668337"/>
            <a:ext cx="3167651" cy="421984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798" r="22976" b="6183"/>
          <a:stretch/>
        </p:blipFill>
        <p:spPr>
          <a:xfrm rot="5400000">
            <a:off x="8049150" y="2082574"/>
            <a:ext cx="4219845" cy="33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4831" y="99255"/>
            <a:ext cx="9905998" cy="1905000"/>
          </a:xfrm>
        </p:spPr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projekti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34831" y="1475508"/>
            <a:ext cx="9905998" cy="3124201"/>
          </a:xfrm>
        </p:spPr>
        <p:txBody>
          <a:bodyPr/>
          <a:lstStyle/>
          <a:p>
            <a:r>
              <a:rPr lang="hr-HR" dirty="0" smtClean="0"/>
              <a:t>4 do sada</a:t>
            </a:r>
          </a:p>
          <a:p>
            <a:r>
              <a:rPr lang="hr-HR" dirty="0" smtClean="0"/>
              <a:t>2 projekta dobila nacionalne i europske oznake kvalitete (1 čeka rezultate)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Animals </a:t>
            </a:r>
            <a:r>
              <a:rPr lang="hr-HR" dirty="0" err="1" smtClean="0"/>
              <a:t>around</a:t>
            </a:r>
            <a:r>
              <a:rPr lang="hr-HR" dirty="0" smtClean="0"/>
              <a:t> </a:t>
            </a:r>
            <a:r>
              <a:rPr lang="hr-HR" dirty="0" err="1" smtClean="0"/>
              <a:t>us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little</a:t>
            </a:r>
            <a:r>
              <a:rPr lang="hr-HR" dirty="0" smtClean="0"/>
              <a:t> </a:t>
            </a:r>
            <a:r>
              <a:rPr lang="hr-HR" dirty="0" err="1" smtClean="0"/>
              <a:t>hands</a:t>
            </a:r>
            <a:r>
              <a:rPr lang="hr-HR" dirty="0" smtClean="0"/>
              <a:t> </a:t>
            </a:r>
            <a:r>
              <a:rPr lang="hr-HR" dirty="0" err="1" smtClean="0"/>
              <a:t>unite</a:t>
            </a:r>
            <a:r>
              <a:rPr lang="hr-HR" dirty="0" smtClean="0"/>
              <a:t>, </a:t>
            </a:r>
            <a:r>
              <a:rPr lang="hr-HR" dirty="0" err="1" smtClean="0"/>
              <a:t>anything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possible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err="1" smtClean="0"/>
              <a:t>Foodtastic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err="1" smtClean="0"/>
              <a:t>Let’s</a:t>
            </a:r>
            <a:r>
              <a:rPr lang="hr-HR" dirty="0" smtClean="0"/>
              <a:t> </a:t>
            </a:r>
            <a:r>
              <a:rPr lang="hr-HR" dirty="0" err="1" smtClean="0"/>
              <a:t>read</a:t>
            </a:r>
            <a:r>
              <a:rPr lang="hr-HR" dirty="0" smtClean="0"/>
              <a:t> </a:t>
            </a:r>
            <a:r>
              <a:rPr lang="hr-HR" dirty="0" err="1" smtClean="0"/>
              <a:t>together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>
          <a:xfrm>
            <a:off x="972585" y="4618848"/>
            <a:ext cx="2891245" cy="1698171"/>
          </a:xfrm>
          <a:prstGeom prst="rect">
            <a:avLst/>
          </a:prstGeom>
        </p:spPr>
      </p:pic>
      <p:pic>
        <p:nvPicPr>
          <p:cNvPr id="7" name="Picture 3" descr="DSC05891.JPG"/>
          <p:cNvPicPr>
            <a:picLocks noChangeAspect="1"/>
          </p:cNvPicPr>
          <p:nvPr/>
        </p:nvPicPr>
        <p:blipFill>
          <a:blip r:embed="rId3" cstate="print"/>
          <a:srcRect t="31100" r="5113" b="27950"/>
          <a:stretch>
            <a:fillRect/>
          </a:stretch>
        </p:blipFill>
        <p:spPr>
          <a:xfrm>
            <a:off x="4167532" y="4909427"/>
            <a:ext cx="4585681" cy="148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5" y="4432702"/>
            <a:ext cx="2512423" cy="1884317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34" y="2646529"/>
            <a:ext cx="2716843" cy="2037632"/>
          </a:xfrm>
          <a:prstGeom prst="rect">
            <a:avLst/>
          </a:prstGeom>
        </p:spPr>
      </p:pic>
      <p:pic>
        <p:nvPicPr>
          <p:cNvPr id="10" name="Picture 2" descr="Slikovni rezultat za etwinning europska oznaka kvalite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27" y="2618820"/>
            <a:ext cx="2482211" cy="13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666" y="0"/>
            <a:ext cx="9905998" cy="1482436"/>
          </a:xfrm>
        </p:spPr>
        <p:txBody>
          <a:bodyPr/>
          <a:lstStyle/>
          <a:p>
            <a:r>
              <a:rPr lang="hr-HR" dirty="0" smtClean="0"/>
              <a:t>Međunarodni projekt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5666" y="1325815"/>
            <a:ext cx="9905998" cy="1519766"/>
          </a:xfrm>
        </p:spPr>
        <p:txBody>
          <a:bodyPr/>
          <a:lstStyle/>
          <a:p>
            <a:r>
              <a:rPr lang="hr-HR" sz="2800" b="1" dirty="0"/>
              <a:t>Čitanje ne poznaje granice / Branje ne pozna </a:t>
            </a:r>
            <a:r>
              <a:rPr lang="hr-HR" sz="2800" b="1" dirty="0" err="1" smtClean="0"/>
              <a:t>meja</a:t>
            </a:r>
            <a:endParaRPr lang="hr-HR" sz="2800" b="1" dirty="0" smtClean="0"/>
          </a:p>
          <a:p>
            <a:r>
              <a:rPr lang="hr-HR" dirty="0" smtClean="0"/>
              <a:t>Počeli školske godine 2015./2016., završili 2016./2017.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20" y="2175164"/>
            <a:ext cx="3810000" cy="8953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3" y="3249446"/>
            <a:ext cx="4590507" cy="34428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42" y="3249446"/>
            <a:ext cx="6120678" cy="34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80E70C-F419-490C-A3B5-5DC8F3BAA8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F11C94-B8FE-4B3F-9CC8-516DFBDFD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6F793-C8E9-4DF1-A8F5-E8EA0E692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a2cea-ce3b-43e7-8edb-5aba1bc63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118</TotalTime>
  <Words>220</Words>
  <Application>Microsoft Office PowerPoint</Application>
  <PresentationFormat>Widescreen</PresentationFormat>
  <Paragraphs>41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Mreža</vt:lpstr>
      <vt:lpstr>PowerPoint Presentation</vt:lpstr>
      <vt:lpstr>PowerPoint Presentation</vt:lpstr>
      <vt:lpstr>Pitanja možete pisati na:</vt:lpstr>
      <vt:lpstr>Što je projekt?</vt:lpstr>
      <vt:lpstr>PowerPoint Presentation</vt:lpstr>
      <vt:lpstr>Kako do projekta?</vt:lpstr>
      <vt:lpstr>Razredni projekti</vt:lpstr>
      <vt:lpstr>Etwinning projekti</vt:lpstr>
      <vt:lpstr>Međunarodni projekt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Windows User</cp:lastModifiedBy>
  <cp:revision>10</cp:revision>
  <dcterms:created xsi:type="dcterms:W3CDTF">2017-10-12T20:53:56Z</dcterms:created>
  <dcterms:modified xsi:type="dcterms:W3CDTF">2017-11-08T07:40:10Z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