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31"/>
  </p:notesMasterIdLst>
  <p:sldIdLst>
    <p:sldId id="256" r:id="rId2"/>
    <p:sldId id="272" r:id="rId3"/>
    <p:sldId id="273" r:id="rId4"/>
    <p:sldId id="258" r:id="rId5"/>
    <p:sldId id="257" r:id="rId6"/>
    <p:sldId id="259" r:id="rId7"/>
    <p:sldId id="260" r:id="rId8"/>
    <p:sldId id="262" r:id="rId9"/>
    <p:sldId id="263" r:id="rId10"/>
    <p:sldId id="261" r:id="rId11"/>
    <p:sldId id="264" r:id="rId12"/>
    <p:sldId id="274" r:id="rId13"/>
    <p:sldId id="265" r:id="rId14"/>
    <p:sldId id="266" r:id="rId15"/>
    <p:sldId id="268" r:id="rId16"/>
    <p:sldId id="271" r:id="rId17"/>
    <p:sldId id="276" r:id="rId18"/>
    <p:sldId id="267" r:id="rId19"/>
    <p:sldId id="286" r:id="rId20"/>
    <p:sldId id="280" r:id="rId21"/>
    <p:sldId id="275" r:id="rId22"/>
    <p:sldId id="278" r:id="rId23"/>
    <p:sldId id="281" r:id="rId24"/>
    <p:sldId id="285" r:id="rId25"/>
    <p:sldId id="287" r:id="rId26"/>
    <p:sldId id="284" r:id="rId27"/>
    <p:sldId id="282" r:id="rId28"/>
    <p:sldId id="279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dran Vedriš" initials="VV" lastIdx="6" clrIdx="0">
    <p:extLst>
      <p:ext uri="{19B8F6BF-5375-455C-9EA6-DF929625EA0E}">
        <p15:presenceInfo xmlns:p15="http://schemas.microsoft.com/office/powerpoint/2012/main" userId="Vedran Vedriš" providerId="None"/>
      </p:ext>
    </p:extLst>
  </p:cmAuthor>
  <p:cmAuthor id="2" name="tamara sir" initials="ts" lastIdx="1" clrIdx="1">
    <p:extLst>
      <p:ext uri="{19B8F6BF-5375-455C-9EA6-DF929625EA0E}">
        <p15:presenceInfo xmlns:p15="http://schemas.microsoft.com/office/powerpoint/2012/main" userId="7ba94e8c87a98b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0000"/>
    <a:srgbClr val="FF0000"/>
    <a:srgbClr val="BA4B06"/>
    <a:srgbClr val="66FF33"/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282" autoAdjust="0"/>
  </p:normalViewPr>
  <p:slideViewPr>
    <p:cSldViewPr snapToGrid="0">
      <p:cViewPr varScale="1">
        <p:scale>
          <a:sx n="86" d="100"/>
          <a:sy n="8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image" Target="../media/image8.ti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image" Target="../media/image12.t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9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image" Target="../media/image36.jp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image" Target="../media/image8.t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image" Target="../media/image12.t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9.jp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image" Target="../media/image36.jp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8BB8D-2BDF-42B4-A9F6-E2DAD060DDC7}" type="doc">
      <dgm:prSet loTypeId="urn:microsoft.com/office/officeart/2008/layout/TitledPictureBlock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781AE5-3844-4EA7-9696-1820EFB26326}">
      <dgm:prSet phldrT="[Tekst]"/>
      <dgm:spPr/>
      <dgm:t>
        <a:bodyPr/>
        <a:lstStyle/>
        <a:p>
          <a:r>
            <a:rPr lang="hr-HR" dirty="0"/>
            <a:t>MIKROKONTROLER</a:t>
          </a:r>
        </a:p>
      </dgm:t>
    </dgm:pt>
    <dgm:pt modelId="{042C4D82-6DEB-4B9B-B3DB-475FAD5D7E43}" type="parTrans" cxnId="{4481CFA2-0CAB-427D-A713-78BBFDF894BE}">
      <dgm:prSet/>
      <dgm:spPr/>
      <dgm:t>
        <a:bodyPr/>
        <a:lstStyle/>
        <a:p>
          <a:endParaRPr lang="hr-HR"/>
        </a:p>
      </dgm:t>
    </dgm:pt>
    <dgm:pt modelId="{C8669E17-34BA-4E4C-A3A2-100C387DF4A3}" type="sibTrans" cxnId="{4481CFA2-0CAB-427D-A713-78BBFDF894BE}">
      <dgm:prSet/>
      <dgm:spPr/>
      <dgm:t>
        <a:bodyPr/>
        <a:lstStyle/>
        <a:p>
          <a:endParaRPr lang="hr-HR"/>
        </a:p>
      </dgm:t>
    </dgm:pt>
    <dgm:pt modelId="{80F4BC1B-A272-4145-A431-13CB3BE13DF4}">
      <dgm:prSet phldrT="[Tekst]" custT="1"/>
      <dgm:spPr/>
      <dgm:t>
        <a:bodyPr/>
        <a:lstStyle/>
        <a:p>
          <a:pPr algn="ctr"/>
          <a:r>
            <a:rPr lang="hr-HR" sz="2000" dirty="0">
              <a:solidFill>
                <a:schemeClr val="accent1">
                  <a:lumMod val="75000"/>
                </a:schemeClr>
              </a:solidFill>
            </a:rPr>
            <a:t>može primati i slati signale u okolinu i iz okoline </a:t>
          </a:r>
        </a:p>
      </dgm:t>
    </dgm:pt>
    <dgm:pt modelId="{E8C3A467-F44F-4B27-9C5D-1BF7FD753E3E}" type="parTrans" cxnId="{8F0EBEDF-5629-4D8B-A7A8-34C7D84A4AE6}">
      <dgm:prSet/>
      <dgm:spPr/>
      <dgm:t>
        <a:bodyPr/>
        <a:lstStyle/>
        <a:p>
          <a:endParaRPr lang="hr-HR"/>
        </a:p>
      </dgm:t>
    </dgm:pt>
    <dgm:pt modelId="{A6721C51-5E3E-4EBB-8E8F-AF32303777D3}" type="sibTrans" cxnId="{8F0EBEDF-5629-4D8B-A7A8-34C7D84A4AE6}">
      <dgm:prSet/>
      <dgm:spPr/>
      <dgm:t>
        <a:bodyPr/>
        <a:lstStyle/>
        <a:p>
          <a:endParaRPr lang="hr-HR"/>
        </a:p>
      </dgm:t>
    </dgm:pt>
    <dgm:pt modelId="{13935586-40C1-4173-8D47-65E5C37126AA}">
      <dgm:prSet phldrT="[Tekst]"/>
      <dgm:spPr/>
      <dgm:t>
        <a:bodyPr/>
        <a:lstStyle/>
        <a:p>
          <a:r>
            <a:rPr lang="hr-HR" dirty="0"/>
            <a:t>SOFTVERSKA KOMPONENTA</a:t>
          </a:r>
        </a:p>
      </dgm:t>
    </dgm:pt>
    <dgm:pt modelId="{8D48D8D1-71C7-4F02-BEEA-D1A0786C32FB}" type="parTrans" cxnId="{DEB596E8-C33E-4477-9885-61E697868C1B}">
      <dgm:prSet/>
      <dgm:spPr/>
      <dgm:t>
        <a:bodyPr/>
        <a:lstStyle/>
        <a:p>
          <a:endParaRPr lang="hr-HR"/>
        </a:p>
      </dgm:t>
    </dgm:pt>
    <dgm:pt modelId="{9D309756-1DEE-4297-BC2E-1B66C1113268}" type="sibTrans" cxnId="{DEB596E8-C33E-4477-9885-61E697868C1B}">
      <dgm:prSet/>
      <dgm:spPr/>
      <dgm:t>
        <a:bodyPr/>
        <a:lstStyle/>
        <a:p>
          <a:endParaRPr lang="hr-HR"/>
        </a:p>
      </dgm:t>
    </dgm:pt>
    <dgm:pt modelId="{6B8080A4-8409-4441-AC4D-3B292FA5D3BA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accent1">
                  <a:lumMod val="75000"/>
                </a:schemeClr>
              </a:solidFill>
            </a:rPr>
            <a:t>jednostavno programiranje </a:t>
          </a:r>
          <a:r>
            <a:rPr lang="hr-HR" sz="1800" dirty="0" err="1">
              <a:solidFill>
                <a:schemeClr val="accent1">
                  <a:lumMod val="75000"/>
                </a:schemeClr>
              </a:solidFill>
            </a:rPr>
            <a:t>mikrokontrolera</a:t>
          </a:r>
          <a:r>
            <a:rPr lang="hr-HR" sz="1800" dirty="0">
              <a:solidFill>
                <a:schemeClr val="accent1">
                  <a:lumMod val="75000"/>
                </a:schemeClr>
              </a:solidFill>
            </a:rPr>
            <a:t> uz pomoć </a:t>
          </a:r>
          <a:r>
            <a:rPr lang="hr-HR" sz="1800" b="0" dirty="0">
              <a:solidFill>
                <a:schemeClr val="accent1">
                  <a:lumMod val="75000"/>
                </a:schemeClr>
              </a:solidFill>
            </a:rPr>
            <a:t>računala na bilo kojoj platformi </a:t>
          </a:r>
          <a:r>
            <a:rPr lang="hr-HR" sz="1800" dirty="0">
              <a:solidFill>
                <a:schemeClr val="accent1">
                  <a:lumMod val="75000"/>
                </a:schemeClr>
              </a:solidFill>
            </a:rPr>
            <a:t>(Linux, Mac, Windows)</a:t>
          </a:r>
        </a:p>
      </dgm:t>
    </dgm:pt>
    <dgm:pt modelId="{641B7EDA-0EBD-492F-9003-3DCC4BFD68AD}" type="parTrans" cxnId="{A55920A3-3389-4ECB-9028-C14FF296ABA6}">
      <dgm:prSet/>
      <dgm:spPr/>
      <dgm:t>
        <a:bodyPr/>
        <a:lstStyle/>
        <a:p>
          <a:endParaRPr lang="hr-HR"/>
        </a:p>
      </dgm:t>
    </dgm:pt>
    <dgm:pt modelId="{D46CE182-7A68-4C9F-8E30-82DDEA54D6B6}" type="sibTrans" cxnId="{A55920A3-3389-4ECB-9028-C14FF296ABA6}">
      <dgm:prSet/>
      <dgm:spPr/>
      <dgm:t>
        <a:bodyPr/>
        <a:lstStyle/>
        <a:p>
          <a:endParaRPr lang="hr-HR"/>
        </a:p>
      </dgm:t>
    </dgm:pt>
    <dgm:pt modelId="{0CB300E6-277E-45EA-AAC6-4FBFC24181A7}" type="pres">
      <dgm:prSet presAssocID="{DEA8BB8D-2BDF-42B4-A9F6-E2DAD060DDC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C9A9F6B-1280-4D12-950A-6B00BFB62883}" type="pres">
      <dgm:prSet presAssocID="{BA781AE5-3844-4EA7-9696-1820EFB26326}" presName="composite" presStyleCnt="0"/>
      <dgm:spPr/>
    </dgm:pt>
    <dgm:pt modelId="{3066ED0A-B07F-4FD3-AB2C-5193EB52F887}" type="pres">
      <dgm:prSet presAssocID="{BA781AE5-3844-4EA7-9696-1820EFB26326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A719D5-FDEA-459D-922F-D539D0E4416F}" type="pres">
      <dgm:prSet presAssocID="{BA781AE5-3844-4EA7-9696-1820EFB26326}" presName="Image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20D17BD-C9D6-4F04-B94B-80EF202A192A}" type="pres">
      <dgm:prSet presAssocID="{BA781AE5-3844-4EA7-9696-1820EFB26326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661F7A-616D-40F8-926A-28B2FED14AA9}" type="pres">
      <dgm:prSet presAssocID="{C8669E17-34BA-4E4C-A3A2-100C387DF4A3}" presName="sibTrans" presStyleCnt="0"/>
      <dgm:spPr/>
    </dgm:pt>
    <dgm:pt modelId="{B39B5695-A9E3-42D3-A64A-914E4FBD69B5}" type="pres">
      <dgm:prSet presAssocID="{13935586-40C1-4173-8D47-65E5C37126AA}" presName="composite" presStyleCnt="0"/>
      <dgm:spPr/>
    </dgm:pt>
    <dgm:pt modelId="{FE1F984C-3568-47CF-9F32-2B0A2585A2CF}" type="pres">
      <dgm:prSet presAssocID="{13935586-40C1-4173-8D47-65E5C37126AA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BE8CEE-DC3A-48BF-814A-4382420DDB5F}" type="pres">
      <dgm:prSet presAssocID="{13935586-40C1-4173-8D47-65E5C37126AA}" presName="Image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4306E498-3EC0-4529-ADD5-68FAB870E032}" type="pres">
      <dgm:prSet presAssocID="{13935586-40C1-4173-8D47-65E5C37126AA}" presName="ChildText" presStyleLbl="fgAcc1" presStyleIdx="1" presStyleCnt="2" custScaleX="114457" custScaleY="128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81CFA2-0CAB-427D-A713-78BBFDF894BE}" srcId="{DEA8BB8D-2BDF-42B4-A9F6-E2DAD060DDC7}" destId="{BA781AE5-3844-4EA7-9696-1820EFB26326}" srcOrd="0" destOrd="0" parTransId="{042C4D82-6DEB-4B9B-B3DB-475FAD5D7E43}" sibTransId="{C8669E17-34BA-4E4C-A3A2-100C387DF4A3}"/>
    <dgm:cxn modelId="{0D588769-3DEF-4788-AE43-34384B18C0C1}" type="presOf" srcId="{DEA8BB8D-2BDF-42B4-A9F6-E2DAD060DDC7}" destId="{0CB300E6-277E-45EA-AAC6-4FBFC24181A7}" srcOrd="0" destOrd="0" presId="urn:microsoft.com/office/officeart/2008/layout/TitledPictureBlocks"/>
    <dgm:cxn modelId="{DEB596E8-C33E-4477-9885-61E697868C1B}" srcId="{DEA8BB8D-2BDF-42B4-A9F6-E2DAD060DDC7}" destId="{13935586-40C1-4173-8D47-65E5C37126AA}" srcOrd="1" destOrd="0" parTransId="{8D48D8D1-71C7-4F02-BEEA-D1A0786C32FB}" sibTransId="{9D309756-1DEE-4297-BC2E-1B66C1113268}"/>
    <dgm:cxn modelId="{DD6EA893-A33A-4B95-9DEB-739CE5F81A59}" type="presOf" srcId="{13935586-40C1-4173-8D47-65E5C37126AA}" destId="{FE1F984C-3568-47CF-9F32-2B0A2585A2CF}" srcOrd="0" destOrd="0" presId="urn:microsoft.com/office/officeart/2008/layout/TitledPictureBlocks"/>
    <dgm:cxn modelId="{A55920A3-3389-4ECB-9028-C14FF296ABA6}" srcId="{13935586-40C1-4173-8D47-65E5C37126AA}" destId="{6B8080A4-8409-4441-AC4D-3B292FA5D3BA}" srcOrd="0" destOrd="0" parTransId="{641B7EDA-0EBD-492F-9003-3DCC4BFD68AD}" sibTransId="{D46CE182-7A68-4C9F-8E30-82DDEA54D6B6}"/>
    <dgm:cxn modelId="{8F0EBEDF-5629-4D8B-A7A8-34C7D84A4AE6}" srcId="{BA781AE5-3844-4EA7-9696-1820EFB26326}" destId="{80F4BC1B-A272-4145-A431-13CB3BE13DF4}" srcOrd="0" destOrd="0" parTransId="{E8C3A467-F44F-4B27-9C5D-1BF7FD753E3E}" sibTransId="{A6721C51-5E3E-4EBB-8E8F-AF32303777D3}"/>
    <dgm:cxn modelId="{6AB48302-CC06-4396-BD15-83DEEA5A911A}" type="presOf" srcId="{80F4BC1B-A272-4145-A431-13CB3BE13DF4}" destId="{420D17BD-C9D6-4F04-B94B-80EF202A192A}" srcOrd="0" destOrd="0" presId="urn:microsoft.com/office/officeart/2008/layout/TitledPictureBlocks"/>
    <dgm:cxn modelId="{E56E266B-B024-4A11-9F72-E868D88C65C8}" type="presOf" srcId="{BA781AE5-3844-4EA7-9696-1820EFB26326}" destId="{3066ED0A-B07F-4FD3-AB2C-5193EB52F887}" srcOrd="0" destOrd="0" presId="urn:microsoft.com/office/officeart/2008/layout/TitledPictureBlocks"/>
    <dgm:cxn modelId="{2B591CBA-B244-4655-BC1E-F148DD3DCB6B}" type="presOf" srcId="{6B8080A4-8409-4441-AC4D-3B292FA5D3BA}" destId="{4306E498-3EC0-4529-ADD5-68FAB870E032}" srcOrd="0" destOrd="0" presId="urn:microsoft.com/office/officeart/2008/layout/TitledPictureBlocks"/>
    <dgm:cxn modelId="{CE1DDC3C-532F-4DCF-9A16-73B44EE6AB25}" type="presParOf" srcId="{0CB300E6-277E-45EA-AAC6-4FBFC24181A7}" destId="{AC9A9F6B-1280-4D12-950A-6B00BFB62883}" srcOrd="0" destOrd="0" presId="urn:microsoft.com/office/officeart/2008/layout/TitledPictureBlocks"/>
    <dgm:cxn modelId="{56D05906-5544-4D6C-BF2D-C972A934C7DA}" type="presParOf" srcId="{AC9A9F6B-1280-4D12-950A-6B00BFB62883}" destId="{3066ED0A-B07F-4FD3-AB2C-5193EB52F887}" srcOrd="0" destOrd="0" presId="urn:microsoft.com/office/officeart/2008/layout/TitledPictureBlocks"/>
    <dgm:cxn modelId="{3E030479-E86F-46A8-BCB8-B63CDC4A8D2B}" type="presParOf" srcId="{AC9A9F6B-1280-4D12-950A-6B00BFB62883}" destId="{05A719D5-FDEA-459D-922F-D539D0E4416F}" srcOrd="1" destOrd="0" presId="urn:microsoft.com/office/officeart/2008/layout/TitledPictureBlocks"/>
    <dgm:cxn modelId="{AD792D1A-2F77-4760-AA4A-8B40CB496B2F}" type="presParOf" srcId="{AC9A9F6B-1280-4D12-950A-6B00BFB62883}" destId="{420D17BD-C9D6-4F04-B94B-80EF202A192A}" srcOrd="2" destOrd="0" presId="urn:microsoft.com/office/officeart/2008/layout/TitledPictureBlocks"/>
    <dgm:cxn modelId="{64268898-CFFC-4B09-B481-6AAC86CDBEA2}" type="presParOf" srcId="{0CB300E6-277E-45EA-AAC6-4FBFC24181A7}" destId="{54661F7A-616D-40F8-926A-28B2FED14AA9}" srcOrd="1" destOrd="0" presId="urn:microsoft.com/office/officeart/2008/layout/TitledPictureBlocks"/>
    <dgm:cxn modelId="{01542678-E53D-4A4F-91D1-67EB323FD1AD}" type="presParOf" srcId="{0CB300E6-277E-45EA-AAC6-4FBFC24181A7}" destId="{B39B5695-A9E3-42D3-A64A-914E4FBD69B5}" srcOrd="2" destOrd="0" presId="urn:microsoft.com/office/officeart/2008/layout/TitledPictureBlocks"/>
    <dgm:cxn modelId="{CDAB6A19-8832-4836-90CB-DDE1BC5BDD05}" type="presParOf" srcId="{B39B5695-A9E3-42D3-A64A-914E4FBD69B5}" destId="{FE1F984C-3568-47CF-9F32-2B0A2585A2CF}" srcOrd="0" destOrd="0" presId="urn:microsoft.com/office/officeart/2008/layout/TitledPictureBlocks"/>
    <dgm:cxn modelId="{75C3256E-4399-480B-8FE5-1B514A05186B}" type="presParOf" srcId="{B39B5695-A9E3-42D3-A64A-914E4FBD69B5}" destId="{87BE8CEE-DC3A-48BF-814A-4382420DDB5F}" srcOrd="1" destOrd="0" presId="urn:microsoft.com/office/officeart/2008/layout/TitledPictureBlocks"/>
    <dgm:cxn modelId="{83766D17-CA3A-4506-BB3F-A2D9B1336A56}" type="presParOf" srcId="{B39B5695-A9E3-42D3-A64A-914E4FBD69B5}" destId="{4306E498-3EC0-4529-ADD5-68FAB870E03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93E01-9FB5-4F7A-85A0-18D76463C3BF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213E29CE-A941-4B8F-A3DB-840E0A9A8B90}">
      <dgm:prSet phldrT="[Tekst]"/>
      <dgm:spPr/>
      <dgm:t>
        <a:bodyPr/>
        <a:lstStyle/>
        <a:p>
          <a:r>
            <a:rPr lang="hr-HR" dirty="0" err="1"/>
            <a:t>Arduino</a:t>
          </a:r>
          <a:r>
            <a:rPr lang="hr-HR" dirty="0"/>
            <a:t> WEB EDITOR (on-line)</a:t>
          </a:r>
        </a:p>
      </dgm:t>
    </dgm:pt>
    <dgm:pt modelId="{0A21E454-7BF2-4B8F-B760-E44F66E3BFFD}" type="parTrans" cxnId="{8F5CCF1F-8EAD-4A69-BE77-F8128D6EA5F8}">
      <dgm:prSet/>
      <dgm:spPr/>
      <dgm:t>
        <a:bodyPr/>
        <a:lstStyle/>
        <a:p>
          <a:endParaRPr lang="hr-HR"/>
        </a:p>
      </dgm:t>
    </dgm:pt>
    <dgm:pt modelId="{17CD4B47-EAA8-42A0-AB69-99B3F384ABD0}" type="sibTrans" cxnId="{8F5CCF1F-8EAD-4A69-BE77-F8128D6EA5F8}">
      <dgm:prSet/>
      <dgm:spPr/>
      <dgm:t>
        <a:bodyPr/>
        <a:lstStyle/>
        <a:p>
          <a:endParaRPr lang="hr-HR"/>
        </a:p>
      </dgm:t>
    </dgm:pt>
    <dgm:pt modelId="{EC027519-F5B1-4DCD-911F-5A1680D83EF6}">
      <dgm:prSet phldrT="[Tekst]"/>
      <dgm:spPr/>
      <dgm:t>
        <a:bodyPr/>
        <a:lstStyle/>
        <a:p>
          <a:r>
            <a:rPr lang="hr-HR" dirty="0"/>
            <a:t>Download </a:t>
          </a:r>
          <a:r>
            <a:rPr lang="hr-HR" dirty="0" err="1"/>
            <a:t>Arduino</a:t>
          </a:r>
          <a:r>
            <a:rPr lang="hr-HR" dirty="0"/>
            <a:t> – skinuti </a:t>
          </a:r>
          <a:r>
            <a:rPr lang="hr-HR" dirty="0" err="1"/>
            <a:t>zip</a:t>
          </a:r>
          <a:r>
            <a:rPr lang="hr-HR" dirty="0"/>
            <a:t> datoteku verziju za Windows-e</a:t>
          </a:r>
        </a:p>
      </dgm:t>
    </dgm:pt>
    <dgm:pt modelId="{7702C490-35A5-424F-BDFC-95C0291F1A68}" type="parTrans" cxnId="{4531C18F-35C1-46D7-99D9-6F156922F92F}">
      <dgm:prSet/>
      <dgm:spPr/>
      <dgm:t>
        <a:bodyPr/>
        <a:lstStyle/>
        <a:p>
          <a:endParaRPr lang="hr-HR"/>
        </a:p>
      </dgm:t>
    </dgm:pt>
    <dgm:pt modelId="{932FC57C-E6FE-4BD4-A70A-C0B35930DFA5}" type="sibTrans" cxnId="{4531C18F-35C1-46D7-99D9-6F156922F92F}">
      <dgm:prSet/>
      <dgm:spPr/>
      <dgm:t>
        <a:bodyPr/>
        <a:lstStyle/>
        <a:p>
          <a:endParaRPr lang="hr-HR"/>
        </a:p>
      </dgm:t>
    </dgm:pt>
    <dgm:pt modelId="{BAB1B690-7103-4C7A-A4F8-88E259DA78E6}" type="pres">
      <dgm:prSet presAssocID="{8DE93E01-9FB5-4F7A-85A0-18D76463C3BF}" presName="linearFlow" presStyleCnt="0">
        <dgm:presLayoutVars>
          <dgm:dir/>
          <dgm:resizeHandles val="exact"/>
        </dgm:presLayoutVars>
      </dgm:prSet>
      <dgm:spPr/>
    </dgm:pt>
    <dgm:pt modelId="{200B6E52-9950-4376-899B-C75F4BE0D10C}" type="pres">
      <dgm:prSet presAssocID="{213E29CE-A941-4B8F-A3DB-840E0A9A8B90}" presName="composite" presStyleCnt="0"/>
      <dgm:spPr/>
    </dgm:pt>
    <dgm:pt modelId="{4E17083F-913C-4F81-B540-F5BDDE563D72}" type="pres">
      <dgm:prSet presAssocID="{213E29CE-A941-4B8F-A3DB-840E0A9A8B90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3616BB-AE1E-438E-AB90-068160E17171}" type="pres">
      <dgm:prSet presAssocID="{213E29CE-A941-4B8F-A3DB-840E0A9A8B9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B2A63F-CB31-4539-B15B-44A4B11F505A}" type="pres">
      <dgm:prSet presAssocID="{17CD4B47-EAA8-42A0-AB69-99B3F384ABD0}" presName="spacing" presStyleCnt="0"/>
      <dgm:spPr/>
    </dgm:pt>
    <dgm:pt modelId="{B222E04F-C801-48E9-9AC6-96726E82AB47}" type="pres">
      <dgm:prSet presAssocID="{EC027519-F5B1-4DCD-911F-5A1680D83EF6}" presName="composite" presStyleCnt="0"/>
      <dgm:spPr/>
    </dgm:pt>
    <dgm:pt modelId="{595DEF51-E741-45FE-9BC7-57FCC2260014}" type="pres">
      <dgm:prSet presAssocID="{EC027519-F5B1-4DCD-911F-5A1680D83EF6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81E876C-7E22-4C17-9F3A-8777E69CF8CB}" type="pres">
      <dgm:prSet presAssocID="{EC027519-F5B1-4DCD-911F-5A1680D83EF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72FA78-1953-4C5D-93A7-B7D53796A063}" type="presOf" srcId="{8DE93E01-9FB5-4F7A-85A0-18D76463C3BF}" destId="{BAB1B690-7103-4C7A-A4F8-88E259DA78E6}" srcOrd="0" destOrd="0" presId="urn:microsoft.com/office/officeart/2005/8/layout/vList3"/>
    <dgm:cxn modelId="{4BE65107-E199-496A-A78E-E7A51FEE88F9}" type="presOf" srcId="{EC027519-F5B1-4DCD-911F-5A1680D83EF6}" destId="{B81E876C-7E22-4C17-9F3A-8777E69CF8CB}" srcOrd="0" destOrd="0" presId="urn:microsoft.com/office/officeart/2005/8/layout/vList3"/>
    <dgm:cxn modelId="{8F5CCF1F-8EAD-4A69-BE77-F8128D6EA5F8}" srcId="{8DE93E01-9FB5-4F7A-85A0-18D76463C3BF}" destId="{213E29CE-A941-4B8F-A3DB-840E0A9A8B90}" srcOrd="0" destOrd="0" parTransId="{0A21E454-7BF2-4B8F-B760-E44F66E3BFFD}" sibTransId="{17CD4B47-EAA8-42A0-AB69-99B3F384ABD0}"/>
    <dgm:cxn modelId="{4531C18F-35C1-46D7-99D9-6F156922F92F}" srcId="{8DE93E01-9FB5-4F7A-85A0-18D76463C3BF}" destId="{EC027519-F5B1-4DCD-911F-5A1680D83EF6}" srcOrd="1" destOrd="0" parTransId="{7702C490-35A5-424F-BDFC-95C0291F1A68}" sibTransId="{932FC57C-E6FE-4BD4-A70A-C0B35930DFA5}"/>
    <dgm:cxn modelId="{CD2BCFE1-7F9A-4D6B-9B4F-AB295C6FD431}" type="presOf" srcId="{213E29CE-A941-4B8F-A3DB-840E0A9A8B90}" destId="{EB3616BB-AE1E-438E-AB90-068160E17171}" srcOrd="0" destOrd="0" presId="urn:microsoft.com/office/officeart/2005/8/layout/vList3"/>
    <dgm:cxn modelId="{A1E4876D-7A2E-44C4-BDBA-D8DBEBC7AC49}" type="presParOf" srcId="{BAB1B690-7103-4C7A-A4F8-88E259DA78E6}" destId="{200B6E52-9950-4376-899B-C75F4BE0D10C}" srcOrd="0" destOrd="0" presId="urn:microsoft.com/office/officeart/2005/8/layout/vList3"/>
    <dgm:cxn modelId="{22ABF7C2-50C0-4490-84EB-505EE96EB555}" type="presParOf" srcId="{200B6E52-9950-4376-899B-C75F4BE0D10C}" destId="{4E17083F-913C-4F81-B540-F5BDDE563D72}" srcOrd="0" destOrd="0" presId="urn:microsoft.com/office/officeart/2005/8/layout/vList3"/>
    <dgm:cxn modelId="{51443736-8E1A-4FD0-9D50-8AED4AF11D58}" type="presParOf" srcId="{200B6E52-9950-4376-899B-C75F4BE0D10C}" destId="{EB3616BB-AE1E-438E-AB90-068160E17171}" srcOrd="1" destOrd="0" presId="urn:microsoft.com/office/officeart/2005/8/layout/vList3"/>
    <dgm:cxn modelId="{3554AB44-2297-4F2E-B741-F3A6BF84A240}" type="presParOf" srcId="{BAB1B690-7103-4C7A-A4F8-88E259DA78E6}" destId="{85B2A63F-CB31-4539-B15B-44A4B11F505A}" srcOrd="1" destOrd="0" presId="urn:microsoft.com/office/officeart/2005/8/layout/vList3"/>
    <dgm:cxn modelId="{489A4F4F-F970-4C13-B3EE-372A6B73B690}" type="presParOf" srcId="{BAB1B690-7103-4C7A-A4F8-88E259DA78E6}" destId="{B222E04F-C801-48E9-9AC6-96726E82AB47}" srcOrd="2" destOrd="0" presId="urn:microsoft.com/office/officeart/2005/8/layout/vList3"/>
    <dgm:cxn modelId="{E1A5CE03-4D9B-4D37-99BA-80D2870ED29C}" type="presParOf" srcId="{B222E04F-C801-48E9-9AC6-96726E82AB47}" destId="{595DEF51-E741-45FE-9BC7-57FCC2260014}" srcOrd="0" destOrd="0" presId="urn:microsoft.com/office/officeart/2005/8/layout/vList3"/>
    <dgm:cxn modelId="{9CD39250-946F-434C-8FB0-4DA5BCBF26DC}" type="presParOf" srcId="{B222E04F-C801-48E9-9AC6-96726E82AB47}" destId="{B81E876C-7E22-4C17-9F3A-8777E69CF8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83AC6C-7591-446C-92E2-239A00FBFAB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00C0A58-FE15-477F-98ED-E7ECA9464EB4}">
      <dgm:prSet phldrT="[Tekst]"/>
      <dgm:spPr/>
      <dgm:t>
        <a:bodyPr/>
        <a:lstStyle/>
        <a:p>
          <a:r>
            <a:rPr lang="hr-HR" dirty="0"/>
            <a:t>Raspakirati </a:t>
          </a:r>
          <a:r>
            <a:rPr lang="hr-HR" dirty="0" err="1"/>
            <a:t>zip</a:t>
          </a:r>
          <a:r>
            <a:rPr lang="hr-HR" dirty="0"/>
            <a:t> datoteku</a:t>
          </a:r>
        </a:p>
      </dgm:t>
    </dgm:pt>
    <dgm:pt modelId="{97AA21B2-EF1A-4E88-A629-B579136DFAD3}" type="parTrans" cxnId="{C840CDFF-CE5A-4A8E-8628-BC7D449417CD}">
      <dgm:prSet/>
      <dgm:spPr/>
      <dgm:t>
        <a:bodyPr/>
        <a:lstStyle/>
        <a:p>
          <a:endParaRPr lang="hr-HR"/>
        </a:p>
      </dgm:t>
    </dgm:pt>
    <dgm:pt modelId="{0DF62FC8-8BD2-4E56-B3B9-3D711371AB1F}" type="sibTrans" cxnId="{C840CDFF-CE5A-4A8E-8628-BC7D449417CD}">
      <dgm:prSet/>
      <dgm:spPr/>
      <dgm:t>
        <a:bodyPr/>
        <a:lstStyle/>
        <a:p>
          <a:endParaRPr lang="hr-HR"/>
        </a:p>
      </dgm:t>
    </dgm:pt>
    <dgm:pt modelId="{E539C806-F143-4971-A2AA-5DA27C4BFA15}">
      <dgm:prSet phldrT="[Tekst]"/>
      <dgm:spPr/>
      <dgm:t>
        <a:bodyPr/>
        <a:lstStyle/>
        <a:p>
          <a:r>
            <a:rPr lang="hr-HR" dirty="0"/>
            <a:t>Pokrenuti Arduino.exe</a:t>
          </a:r>
        </a:p>
      </dgm:t>
    </dgm:pt>
    <dgm:pt modelId="{4857BE52-C1AE-4DD5-A2F6-759B324FCCFD}" type="parTrans" cxnId="{0CE2E783-CA02-4A93-85FA-302B418B0865}">
      <dgm:prSet/>
      <dgm:spPr/>
      <dgm:t>
        <a:bodyPr/>
        <a:lstStyle/>
        <a:p>
          <a:endParaRPr lang="hr-HR"/>
        </a:p>
      </dgm:t>
    </dgm:pt>
    <dgm:pt modelId="{6F6C588D-C460-4E90-828A-93778FE52D8F}" type="sibTrans" cxnId="{0CE2E783-CA02-4A93-85FA-302B418B0865}">
      <dgm:prSet/>
      <dgm:spPr/>
      <dgm:t>
        <a:bodyPr/>
        <a:lstStyle/>
        <a:p>
          <a:endParaRPr lang="hr-HR"/>
        </a:p>
      </dgm:t>
    </dgm:pt>
    <dgm:pt modelId="{E4F86FC9-21EF-456B-8D98-57EB3FBE9806}">
      <dgm:prSet phldrT="[Tekst]"/>
      <dgm:spPr/>
      <dgm:t>
        <a:bodyPr/>
        <a:lstStyle/>
        <a:p>
          <a:r>
            <a:rPr lang="hr-HR" dirty="0"/>
            <a:t>Prilagoditi postavke</a:t>
          </a:r>
        </a:p>
      </dgm:t>
    </dgm:pt>
    <dgm:pt modelId="{6738D396-379D-455F-9A78-5A652A442A43}" type="parTrans" cxnId="{5F2C4398-AF16-49E5-8879-6D8E4AD6EEF3}">
      <dgm:prSet/>
      <dgm:spPr/>
      <dgm:t>
        <a:bodyPr/>
        <a:lstStyle/>
        <a:p>
          <a:endParaRPr lang="hr-HR"/>
        </a:p>
      </dgm:t>
    </dgm:pt>
    <dgm:pt modelId="{A71347D4-0956-4258-A7C0-A629E5A0911C}" type="sibTrans" cxnId="{5F2C4398-AF16-49E5-8879-6D8E4AD6EEF3}">
      <dgm:prSet/>
      <dgm:spPr/>
      <dgm:t>
        <a:bodyPr/>
        <a:lstStyle/>
        <a:p>
          <a:endParaRPr lang="hr-HR"/>
        </a:p>
      </dgm:t>
    </dgm:pt>
    <dgm:pt modelId="{C2A74900-8EBA-45AB-B1CD-B828F30BE357}" type="pres">
      <dgm:prSet presAssocID="{C183AC6C-7591-446C-92E2-239A00FBFA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C67ECB-FDE4-4B63-A685-A5C04FF28B85}" type="pres">
      <dgm:prSet presAssocID="{C183AC6C-7591-446C-92E2-239A00FBFAB8}" presName="dummyMaxCanvas" presStyleCnt="0">
        <dgm:presLayoutVars/>
      </dgm:prSet>
      <dgm:spPr/>
    </dgm:pt>
    <dgm:pt modelId="{A92328B2-5970-43B8-AD8D-D3CEB4FA6828}" type="pres">
      <dgm:prSet presAssocID="{C183AC6C-7591-446C-92E2-239A00FBFAB8}" presName="ThreeNodes_1" presStyleLbl="node1" presStyleIdx="0" presStyleCnt="3" custScaleX="1050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9677C9-A22E-4644-A0AB-2C1EAB9DA922}" type="pres">
      <dgm:prSet presAssocID="{C183AC6C-7591-446C-92E2-239A00FBFA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99A0C7-B170-4FA1-BC12-BD2A190A0A5C}" type="pres">
      <dgm:prSet presAssocID="{C183AC6C-7591-446C-92E2-239A00FBFA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6B946A-5BB6-42B8-B8F7-1F984A0E5FD0}" type="pres">
      <dgm:prSet presAssocID="{C183AC6C-7591-446C-92E2-239A00FBFA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AE31CE-D247-4F9B-BA52-83B4B32B1191}" type="pres">
      <dgm:prSet presAssocID="{C183AC6C-7591-446C-92E2-239A00FBFA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8DF366-296F-47B5-A40D-B93AE346A1D1}" type="pres">
      <dgm:prSet presAssocID="{C183AC6C-7591-446C-92E2-239A00FBFA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3AF75-9E3B-470A-BCC1-74C969077442}" type="pres">
      <dgm:prSet presAssocID="{C183AC6C-7591-446C-92E2-239A00FBFA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7A999C-DD43-45F3-8A1F-2761BE40EF50}" type="pres">
      <dgm:prSet presAssocID="{C183AC6C-7591-446C-92E2-239A00FBFA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CE2E783-CA02-4A93-85FA-302B418B0865}" srcId="{C183AC6C-7591-446C-92E2-239A00FBFAB8}" destId="{E539C806-F143-4971-A2AA-5DA27C4BFA15}" srcOrd="1" destOrd="0" parTransId="{4857BE52-C1AE-4DD5-A2F6-759B324FCCFD}" sibTransId="{6F6C588D-C460-4E90-828A-93778FE52D8F}"/>
    <dgm:cxn modelId="{3C2E982F-4168-420A-8A9E-2A9FB9AA5D83}" type="presOf" srcId="{C183AC6C-7591-446C-92E2-239A00FBFAB8}" destId="{C2A74900-8EBA-45AB-B1CD-B828F30BE357}" srcOrd="0" destOrd="0" presId="urn:microsoft.com/office/officeart/2005/8/layout/vProcess5"/>
    <dgm:cxn modelId="{89AD8AAA-AF13-449B-9607-9AFC2053BAE3}" type="presOf" srcId="{E539C806-F143-4971-A2AA-5DA27C4BFA15}" destId="{3B73AF75-9E3B-470A-BCC1-74C969077442}" srcOrd="1" destOrd="0" presId="urn:microsoft.com/office/officeart/2005/8/layout/vProcess5"/>
    <dgm:cxn modelId="{C840CDFF-CE5A-4A8E-8628-BC7D449417CD}" srcId="{C183AC6C-7591-446C-92E2-239A00FBFAB8}" destId="{400C0A58-FE15-477F-98ED-E7ECA9464EB4}" srcOrd="0" destOrd="0" parTransId="{97AA21B2-EF1A-4E88-A629-B579136DFAD3}" sibTransId="{0DF62FC8-8BD2-4E56-B3B9-3D711371AB1F}"/>
    <dgm:cxn modelId="{6EFDACDB-4C2C-43FC-8AA6-E15C20931714}" type="presOf" srcId="{6F6C588D-C460-4E90-828A-93778FE52D8F}" destId="{3CAE31CE-D247-4F9B-BA52-83B4B32B1191}" srcOrd="0" destOrd="0" presId="urn:microsoft.com/office/officeart/2005/8/layout/vProcess5"/>
    <dgm:cxn modelId="{28B0ECEA-8EFF-4E3A-9F42-868992AECDBD}" type="presOf" srcId="{0DF62FC8-8BD2-4E56-B3B9-3D711371AB1F}" destId="{306B946A-5BB6-42B8-B8F7-1F984A0E5FD0}" srcOrd="0" destOrd="0" presId="urn:microsoft.com/office/officeart/2005/8/layout/vProcess5"/>
    <dgm:cxn modelId="{88216CCE-B6A2-4AE2-B9D6-295742DFFF75}" type="presOf" srcId="{E539C806-F143-4971-A2AA-5DA27C4BFA15}" destId="{959677C9-A22E-4644-A0AB-2C1EAB9DA922}" srcOrd="0" destOrd="0" presId="urn:microsoft.com/office/officeart/2005/8/layout/vProcess5"/>
    <dgm:cxn modelId="{126B5E3A-8C7D-4487-B8C8-6A6F14362F8C}" type="presOf" srcId="{E4F86FC9-21EF-456B-8D98-57EB3FBE9806}" destId="{EC7A999C-DD43-45F3-8A1F-2761BE40EF50}" srcOrd="1" destOrd="0" presId="urn:microsoft.com/office/officeart/2005/8/layout/vProcess5"/>
    <dgm:cxn modelId="{6DBCAB0F-CC82-4F5A-B484-AFFC0C9B6C9F}" type="presOf" srcId="{E4F86FC9-21EF-456B-8D98-57EB3FBE9806}" destId="{E199A0C7-B170-4FA1-BC12-BD2A190A0A5C}" srcOrd="0" destOrd="0" presId="urn:microsoft.com/office/officeart/2005/8/layout/vProcess5"/>
    <dgm:cxn modelId="{5F2C4398-AF16-49E5-8879-6D8E4AD6EEF3}" srcId="{C183AC6C-7591-446C-92E2-239A00FBFAB8}" destId="{E4F86FC9-21EF-456B-8D98-57EB3FBE9806}" srcOrd="2" destOrd="0" parTransId="{6738D396-379D-455F-9A78-5A652A442A43}" sibTransId="{A71347D4-0956-4258-A7C0-A629E5A0911C}"/>
    <dgm:cxn modelId="{01152B87-1812-441C-A1B2-BA7E65E1F559}" type="presOf" srcId="{400C0A58-FE15-477F-98ED-E7ECA9464EB4}" destId="{498DF366-296F-47B5-A40D-B93AE346A1D1}" srcOrd="1" destOrd="0" presId="urn:microsoft.com/office/officeart/2005/8/layout/vProcess5"/>
    <dgm:cxn modelId="{17A2C7EA-F9BB-4ACC-A525-23733DBB5A35}" type="presOf" srcId="{400C0A58-FE15-477F-98ED-E7ECA9464EB4}" destId="{A92328B2-5970-43B8-AD8D-D3CEB4FA6828}" srcOrd="0" destOrd="0" presId="urn:microsoft.com/office/officeart/2005/8/layout/vProcess5"/>
    <dgm:cxn modelId="{EFAC471B-1C9C-4FF5-94CD-0ACDC3CDE822}" type="presParOf" srcId="{C2A74900-8EBA-45AB-B1CD-B828F30BE357}" destId="{E8C67ECB-FDE4-4B63-A685-A5C04FF28B85}" srcOrd="0" destOrd="0" presId="urn:microsoft.com/office/officeart/2005/8/layout/vProcess5"/>
    <dgm:cxn modelId="{3D3E33F6-D632-45E0-B201-AA7B29DF181E}" type="presParOf" srcId="{C2A74900-8EBA-45AB-B1CD-B828F30BE357}" destId="{A92328B2-5970-43B8-AD8D-D3CEB4FA6828}" srcOrd="1" destOrd="0" presId="urn:microsoft.com/office/officeart/2005/8/layout/vProcess5"/>
    <dgm:cxn modelId="{F1946364-E145-474B-A8BD-2046E327877C}" type="presParOf" srcId="{C2A74900-8EBA-45AB-B1CD-B828F30BE357}" destId="{959677C9-A22E-4644-A0AB-2C1EAB9DA922}" srcOrd="2" destOrd="0" presId="urn:microsoft.com/office/officeart/2005/8/layout/vProcess5"/>
    <dgm:cxn modelId="{C76AC215-53F9-47AB-99DC-E815012A6D6D}" type="presParOf" srcId="{C2A74900-8EBA-45AB-B1CD-B828F30BE357}" destId="{E199A0C7-B170-4FA1-BC12-BD2A190A0A5C}" srcOrd="3" destOrd="0" presId="urn:microsoft.com/office/officeart/2005/8/layout/vProcess5"/>
    <dgm:cxn modelId="{720E4F25-310F-4A4A-AF9F-4823A8757448}" type="presParOf" srcId="{C2A74900-8EBA-45AB-B1CD-B828F30BE357}" destId="{306B946A-5BB6-42B8-B8F7-1F984A0E5FD0}" srcOrd="4" destOrd="0" presId="urn:microsoft.com/office/officeart/2005/8/layout/vProcess5"/>
    <dgm:cxn modelId="{68C61904-815E-4FEF-8080-5FA6F8049D6B}" type="presParOf" srcId="{C2A74900-8EBA-45AB-B1CD-B828F30BE357}" destId="{3CAE31CE-D247-4F9B-BA52-83B4B32B1191}" srcOrd="5" destOrd="0" presId="urn:microsoft.com/office/officeart/2005/8/layout/vProcess5"/>
    <dgm:cxn modelId="{3C1B7B6A-D0CB-46AC-A29D-1EA2E5F2B850}" type="presParOf" srcId="{C2A74900-8EBA-45AB-B1CD-B828F30BE357}" destId="{498DF366-296F-47B5-A40D-B93AE346A1D1}" srcOrd="6" destOrd="0" presId="urn:microsoft.com/office/officeart/2005/8/layout/vProcess5"/>
    <dgm:cxn modelId="{43391D55-6FA9-46F7-9E3B-1D3AD387F327}" type="presParOf" srcId="{C2A74900-8EBA-45AB-B1CD-B828F30BE357}" destId="{3B73AF75-9E3B-470A-BCC1-74C969077442}" srcOrd="7" destOrd="0" presId="urn:microsoft.com/office/officeart/2005/8/layout/vProcess5"/>
    <dgm:cxn modelId="{C597B435-2EB9-4B7A-B936-7702411A4940}" type="presParOf" srcId="{C2A74900-8EBA-45AB-B1CD-B828F30BE357}" destId="{EC7A999C-DD43-45F3-8A1F-2761BE40EF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BD6206-0106-4E16-8E17-B0F091F74978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E76B8B-077D-4431-9A60-BB2665C9BF3D}">
      <dgm:prSet phldrT="[Tekst]"/>
      <dgm:spPr/>
      <dgm:t>
        <a:bodyPr/>
        <a:lstStyle/>
        <a:p>
          <a:r>
            <a:rPr lang="hr-HR" dirty="0" err="1"/>
            <a:t>Croduino</a:t>
          </a:r>
          <a:r>
            <a:rPr lang="hr-HR" dirty="0"/>
            <a:t> Basic</a:t>
          </a:r>
          <a:r>
            <a:rPr lang="hr-HR" dirty="0"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hr-HR" dirty="0"/>
            <a:t> pločica</a:t>
          </a:r>
        </a:p>
      </dgm:t>
    </dgm:pt>
    <dgm:pt modelId="{A7D7D2EB-58CD-4814-B7EB-A7BC727676F7}" type="parTrans" cxnId="{6F25753E-6F24-4F09-B549-A72E21646B3A}">
      <dgm:prSet/>
      <dgm:spPr/>
      <dgm:t>
        <a:bodyPr/>
        <a:lstStyle/>
        <a:p>
          <a:endParaRPr lang="hr-HR"/>
        </a:p>
      </dgm:t>
    </dgm:pt>
    <dgm:pt modelId="{74AECBDC-B291-4F98-945C-17E492D7F520}" type="sibTrans" cxnId="{6F25753E-6F24-4F09-B549-A72E21646B3A}">
      <dgm:prSet/>
      <dgm:spPr/>
      <dgm:t>
        <a:bodyPr/>
        <a:lstStyle/>
        <a:p>
          <a:endParaRPr lang="hr-HR"/>
        </a:p>
      </dgm:t>
    </dgm:pt>
    <dgm:pt modelId="{AFFC61A1-985B-466A-B042-395451F02A7B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Vodiči</a:t>
          </a:r>
        </a:p>
      </dgm:t>
    </dgm:pt>
    <dgm:pt modelId="{E82F458C-87BB-4D53-AEF3-D433D0938D01}" type="parTrans" cxnId="{5692C0A7-564E-4864-8036-CDC0F5E6F863}">
      <dgm:prSet/>
      <dgm:spPr/>
      <dgm:t>
        <a:bodyPr/>
        <a:lstStyle/>
        <a:p>
          <a:endParaRPr lang="hr-HR"/>
        </a:p>
      </dgm:t>
    </dgm:pt>
    <dgm:pt modelId="{174EFEAF-5F4D-40F4-BD0B-002E36F82602}" type="sibTrans" cxnId="{5692C0A7-564E-4864-8036-CDC0F5E6F863}">
      <dgm:prSet/>
      <dgm:spPr/>
      <dgm:t>
        <a:bodyPr/>
        <a:lstStyle/>
        <a:p>
          <a:endParaRPr lang="hr-HR"/>
        </a:p>
      </dgm:t>
    </dgm:pt>
    <dgm:pt modelId="{605A78F8-7655-43A9-992B-4009A47923EA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Otpornici, </a:t>
          </a:r>
          <a:r>
            <a:rPr lang="hr-HR" sz="3600" kern="1200" dirty="0" err="1">
              <a:latin typeface="+mj-lt"/>
              <a:ea typeface="+mj-ea"/>
              <a:cs typeface="+mj-cs"/>
            </a:rPr>
            <a:t>fotootpornici</a:t>
          </a:r>
          <a:r>
            <a:rPr lang="hr-HR" sz="3600" kern="1200" dirty="0">
              <a:latin typeface="+mj-lt"/>
              <a:ea typeface="+mj-ea"/>
              <a:cs typeface="+mj-cs"/>
            </a:rPr>
            <a:t>, </a:t>
          </a:r>
          <a:r>
            <a:rPr lang="hr-HR" sz="3600" kern="1200" dirty="0" smtClean="0">
              <a:latin typeface="+mj-lt"/>
              <a:ea typeface="+mj-ea"/>
              <a:cs typeface="+mj-cs"/>
            </a:rPr>
            <a:t/>
          </a:r>
          <a:br>
            <a:rPr lang="hr-HR" sz="3600" kern="1200" dirty="0" smtClean="0">
              <a:latin typeface="+mj-lt"/>
              <a:ea typeface="+mj-ea"/>
              <a:cs typeface="+mj-cs"/>
            </a:rPr>
          </a:br>
          <a:r>
            <a:rPr lang="hr-HR" sz="3600" kern="1200" dirty="0" smtClean="0">
              <a:latin typeface="+mj-lt"/>
              <a:ea typeface="+mj-ea"/>
              <a:cs typeface="+mj-cs"/>
            </a:rPr>
            <a:t>LED </a:t>
          </a:r>
          <a:r>
            <a:rPr lang="hr-HR" sz="3600" kern="1200" dirty="0">
              <a:latin typeface="+mj-lt"/>
              <a:ea typeface="+mj-ea"/>
              <a:cs typeface="+mj-cs"/>
            </a:rPr>
            <a:t>diode </a:t>
          </a:r>
        </a:p>
      </dgm:t>
    </dgm:pt>
    <dgm:pt modelId="{FA301D39-7769-4160-ACF7-FC265C98066E}" type="parTrans" cxnId="{84FC2A59-158F-4413-A8EA-BE27AC0D0DE1}">
      <dgm:prSet/>
      <dgm:spPr/>
      <dgm:t>
        <a:bodyPr/>
        <a:lstStyle/>
        <a:p>
          <a:endParaRPr lang="hr-HR"/>
        </a:p>
      </dgm:t>
    </dgm:pt>
    <dgm:pt modelId="{B154139E-7A5B-49A7-886A-22D0898A8A8F}" type="sibTrans" cxnId="{84FC2A59-158F-4413-A8EA-BE27AC0D0DE1}">
      <dgm:prSet/>
      <dgm:spPr/>
      <dgm:t>
        <a:bodyPr/>
        <a:lstStyle/>
        <a:p>
          <a:endParaRPr lang="hr-HR"/>
        </a:p>
      </dgm:t>
    </dgm:pt>
    <dgm:pt modelId="{1BE37CBB-984F-4EF1-A077-D3CD853B2C13}">
      <dgm:prSet phldrT="[Tekst]"/>
      <dgm:spPr/>
      <dgm:t>
        <a:bodyPr/>
        <a:lstStyle/>
        <a:p>
          <a:r>
            <a:rPr lang="hr-HR" dirty="0"/>
            <a:t>Eksperimentalna pločica</a:t>
          </a:r>
        </a:p>
      </dgm:t>
    </dgm:pt>
    <dgm:pt modelId="{E40C9435-B05C-4300-90AC-B89D9ED9249B}" type="parTrans" cxnId="{8DD64DAD-AB64-4FBE-A998-D58BDC730390}">
      <dgm:prSet/>
      <dgm:spPr/>
      <dgm:t>
        <a:bodyPr/>
        <a:lstStyle/>
        <a:p>
          <a:endParaRPr lang="hr-HR"/>
        </a:p>
      </dgm:t>
    </dgm:pt>
    <dgm:pt modelId="{794EE986-F59E-419D-86D1-845D1D63E81A}" type="sibTrans" cxnId="{8DD64DAD-AB64-4FBE-A998-D58BDC730390}">
      <dgm:prSet/>
      <dgm:spPr/>
      <dgm:t>
        <a:bodyPr/>
        <a:lstStyle/>
        <a:p>
          <a:endParaRPr lang="hr-HR"/>
        </a:p>
      </dgm:t>
    </dgm:pt>
    <dgm:pt modelId="{331F27CB-6C23-4199-BA3D-0FD742E5DF3C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Tranzistori</a:t>
          </a:r>
        </a:p>
      </dgm:t>
    </dgm:pt>
    <dgm:pt modelId="{AA22C1A4-887B-4987-83AC-423A73DDFEC5}" type="parTrans" cxnId="{D0AFCA4C-4A94-46CF-8BF6-1561C6F272DA}">
      <dgm:prSet/>
      <dgm:spPr/>
      <dgm:t>
        <a:bodyPr/>
        <a:lstStyle/>
        <a:p>
          <a:endParaRPr lang="hr-HR"/>
        </a:p>
      </dgm:t>
    </dgm:pt>
    <dgm:pt modelId="{608AB321-F333-4B5D-A9A7-D90520518A10}" type="sibTrans" cxnId="{D0AFCA4C-4A94-46CF-8BF6-1561C6F272DA}">
      <dgm:prSet/>
      <dgm:spPr/>
      <dgm:t>
        <a:bodyPr/>
        <a:lstStyle/>
        <a:p>
          <a:endParaRPr lang="hr-HR"/>
        </a:p>
      </dgm:t>
    </dgm:pt>
    <dgm:pt modelId="{84B07886-1CF4-48C3-9F10-027069F4E9D8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Senzori pokreta i </a:t>
          </a:r>
          <a:r>
            <a:rPr lang="hr-HR" sz="3600" kern="1200" dirty="0" smtClean="0">
              <a:latin typeface="+mj-lt"/>
              <a:ea typeface="+mj-ea"/>
              <a:cs typeface="+mj-cs"/>
            </a:rPr>
            <a:t>udaljenosti….</a:t>
          </a:r>
          <a:endParaRPr lang="hr-HR" sz="3600" kern="1200" dirty="0">
            <a:latin typeface="+mj-lt"/>
            <a:ea typeface="+mj-ea"/>
            <a:cs typeface="+mj-cs"/>
          </a:endParaRPr>
        </a:p>
      </dgm:t>
    </dgm:pt>
    <dgm:pt modelId="{86A15565-2B2E-4868-9FF1-FD4699A1BA97}" type="parTrans" cxnId="{F7673E6D-D685-4108-9DA4-FDA2007EB7F0}">
      <dgm:prSet/>
      <dgm:spPr/>
      <dgm:t>
        <a:bodyPr/>
        <a:lstStyle/>
        <a:p>
          <a:endParaRPr lang="hr-HR"/>
        </a:p>
      </dgm:t>
    </dgm:pt>
    <dgm:pt modelId="{997126F2-2684-4DC5-A894-A42E38E3A34F}" type="sibTrans" cxnId="{F7673E6D-D685-4108-9DA4-FDA2007EB7F0}">
      <dgm:prSet/>
      <dgm:spPr/>
      <dgm:t>
        <a:bodyPr/>
        <a:lstStyle/>
        <a:p>
          <a:endParaRPr lang="hr-HR"/>
        </a:p>
      </dgm:t>
    </dgm:pt>
    <dgm:pt modelId="{50A42315-7978-4F14-AB34-803D4E833BE5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Gumbi (</a:t>
          </a:r>
          <a:r>
            <a:rPr lang="hr-HR" sz="3600" kern="1200" dirty="0" err="1">
              <a:latin typeface="+mj-lt"/>
              <a:ea typeface="+mj-ea"/>
              <a:cs typeface="+mj-cs"/>
            </a:rPr>
            <a:t>push</a:t>
          </a:r>
          <a:r>
            <a:rPr lang="hr-HR" sz="3600" kern="1200" dirty="0">
              <a:latin typeface="+mj-lt"/>
              <a:ea typeface="+mj-ea"/>
              <a:cs typeface="+mj-cs"/>
            </a:rPr>
            <a:t> </a:t>
          </a:r>
          <a:r>
            <a:rPr lang="hr-HR" sz="3600" kern="1200" dirty="0" err="1">
              <a:latin typeface="+mj-lt"/>
              <a:ea typeface="+mj-ea"/>
              <a:cs typeface="+mj-cs"/>
            </a:rPr>
            <a:t>button</a:t>
          </a:r>
          <a:r>
            <a:rPr lang="hr-HR" sz="3600" kern="1200" dirty="0">
              <a:latin typeface="+mj-lt"/>
              <a:ea typeface="+mj-ea"/>
              <a:cs typeface="+mj-cs"/>
            </a:rPr>
            <a:t>)</a:t>
          </a:r>
        </a:p>
      </dgm:t>
    </dgm:pt>
    <dgm:pt modelId="{706ADDC4-4C57-4A1B-A873-AD74FBB4F1A1}" type="parTrans" cxnId="{85A0BE11-6F3C-42BA-B9AD-BD8794C6CF0C}">
      <dgm:prSet/>
      <dgm:spPr/>
      <dgm:t>
        <a:bodyPr/>
        <a:lstStyle/>
        <a:p>
          <a:endParaRPr lang="hr-HR"/>
        </a:p>
      </dgm:t>
    </dgm:pt>
    <dgm:pt modelId="{707D3DDA-EBB5-400C-B815-CAFA738BB01B}" type="sibTrans" cxnId="{85A0BE11-6F3C-42BA-B9AD-BD8794C6CF0C}">
      <dgm:prSet/>
      <dgm:spPr/>
      <dgm:t>
        <a:bodyPr/>
        <a:lstStyle/>
        <a:p>
          <a:endParaRPr lang="hr-HR"/>
        </a:p>
      </dgm:t>
    </dgm:pt>
    <dgm:pt modelId="{8467B985-5A59-4BD8-9285-B6DAD55DB261}">
      <dgm:prSet phldrT="[Tekst]" custT="1"/>
      <dgm:spPr/>
      <dgm:t>
        <a:bodyPr/>
        <a:lstStyle/>
        <a:p>
          <a:r>
            <a:rPr lang="hr-HR" sz="3600" kern="1200" dirty="0">
              <a:latin typeface="+mj-lt"/>
              <a:ea typeface="+mj-ea"/>
              <a:cs typeface="+mj-cs"/>
            </a:rPr>
            <a:t>Relej</a:t>
          </a:r>
        </a:p>
      </dgm:t>
    </dgm:pt>
    <dgm:pt modelId="{4CDAB988-733E-4F92-9AAC-768418D6F6C3}" type="parTrans" cxnId="{1856910E-B14F-45D3-9F10-E91830169095}">
      <dgm:prSet/>
      <dgm:spPr/>
      <dgm:t>
        <a:bodyPr/>
        <a:lstStyle/>
        <a:p>
          <a:endParaRPr lang="hr-HR"/>
        </a:p>
      </dgm:t>
    </dgm:pt>
    <dgm:pt modelId="{2EA8BFC2-36AB-4B3B-AC8A-26BE220F8B9C}" type="sibTrans" cxnId="{1856910E-B14F-45D3-9F10-E91830169095}">
      <dgm:prSet/>
      <dgm:spPr/>
      <dgm:t>
        <a:bodyPr/>
        <a:lstStyle/>
        <a:p>
          <a:endParaRPr lang="hr-HR"/>
        </a:p>
      </dgm:t>
    </dgm:pt>
    <dgm:pt modelId="{363D45EA-F177-4E62-A234-7DD25BD99FDC}" type="pres">
      <dgm:prSet presAssocID="{3DBD6206-0106-4E16-8E17-B0F091F749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F52C729-C7A1-4189-B7D4-98E7D8D34BFA}" type="pres">
      <dgm:prSet presAssocID="{07E76B8B-077D-4431-9A60-BB2665C9BF3D}" presName="composite" presStyleCnt="0"/>
      <dgm:spPr/>
    </dgm:pt>
    <dgm:pt modelId="{617622F5-F4B9-4786-8344-AE2B7FDAD9F2}" type="pres">
      <dgm:prSet presAssocID="{07E76B8B-077D-4431-9A60-BB2665C9BF3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527069-92DC-4619-8DCA-4EFAB03E063C}" type="pres">
      <dgm:prSet presAssocID="{07E76B8B-077D-4431-9A60-BB2665C9BF3D}" presName="desTx" presStyleLbl="alignAccFollowNode1" presStyleIdx="0" presStyleCnt="2" custLinFactNeighborX="-489" custLinFactNeighborY="1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BBE813-B12A-4C90-83F0-ABF865A4ADAF}" type="pres">
      <dgm:prSet presAssocID="{74AECBDC-B291-4F98-945C-17E492D7F520}" presName="space" presStyleCnt="0"/>
      <dgm:spPr/>
    </dgm:pt>
    <dgm:pt modelId="{84ED5075-E96B-4F71-AA1D-5572D4732429}" type="pres">
      <dgm:prSet presAssocID="{1BE37CBB-984F-4EF1-A077-D3CD853B2C13}" presName="composite" presStyleCnt="0"/>
      <dgm:spPr/>
    </dgm:pt>
    <dgm:pt modelId="{42A0156F-4C1E-4269-BDA8-771C81E2455D}" type="pres">
      <dgm:prSet presAssocID="{1BE37CBB-984F-4EF1-A077-D3CD853B2C1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B4E29D-6422-4E8E-8419-7A24CA897625}" type="pres">
      <dgm:prSet presAssocID="{1BE37CBB-984F-4EF1-A077-D3CD853B2C1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FC2A59-158F-4413-A8EA-BE27AC0D0DE1}" srcId="{07E76B8B-077D-4431-9A60-BB2665C9BF3D}" destId="{605A78F8-7655-43A9-992B-4009A47923EA}" srcOrd="1" destOrd="0" parTransId="{FA301D39-7769-4160-ACF7-FC265C98066E}" sibTransId="{B154139E-7A5B-49A7-886A-22D0898A8A8F}"/>
    <dgm:cxn modelId="{FCAD24C3-A133-4670-BA9B-17C6EBA230FF}" type="presOf" srcId="{3DBD6206-0106-4E16-8E17-B0F091F74978}" destId="{363D45EA-F177-4E62-A234-7DD25BD99FDC}" srcOrd="0" destOrd="0" presId="urn:microsoft.com/office/officeart/2005/8/layout/hList1"/>
    <dgm:cxn modelId="{1856910E-B14F-45D3-9F10-E91830169095}" srcId="{1BE37CBB-984F-4EF1-A077-D3CD853B2C13}" destId="{8467B985-5A59-4BD8-9285-B6DAD55DB261}" srcOrd="2" destOrd="0" parTransId="{4CDAB988-733E-4F92-9AAC-768418D6F6C3}" sibTransId="{2EA8BFC2-36AB-4B3B-AC8A-26BE220F8B9C}"/>
    <dgm:cxn modelId="{8DD64DAD-AB64-4FBE-A998-D58BDC730390}" srcId="{3DBD6206-0106-4E16-8E17-B0F091F74978}" destId="{1BE37CBB-984F-4EF1-A077-D3CD853B2C13}" srcOrd="1" destOrd="0" parTransId="{E40C9435-B05C-4300-90AC-B89D9ED9249B}" sibTransId="{794EE986-F59E-419D-86D1-845D1D63E81A}"/>
    <dgm:cxn modelId="{B935AEFB-5565-4F25-98B7-5CB77B9B831B}" type="presOf" srcId="{84B07886-1CF4-48C3-9F10-027069F4E9D8}" destId="{C4B4E29D-6422-4E8E-8419-7A24CA897625}" srcOrd="0" destOrd="1" presId="urn:microsoft.com/office/officeart/2005/8/layout/hList1"/>
    <dgm:cxn modelId="{F7673E6D-D685-4108-9DA4-FDA2007EB7F0}" srcId="{1BE37CBB-984F-4EF1-A077-D3CD853B2C13}" destId="{84B07886-1CF4-48C3-9F10-027069F4E9D8}" srcOrd="1" destOrd="0" parTransId="{86A15565-2B2E-4868-9FF1-FD4699A1BA97}" sibTransId="{997126F2-2684-4DC5-A894-A42E38E3A34F}"/>
    <dgm:cxn modelId="{EB6F2A49-C4FB-45CE-8E08-E4B9BE04A787}" type="presOf" srcId="{331F27CB-6C23-4199-BA3D-0FD742E5DF3C}" destId="{C4B4E29D-6422-4E8E-8419-7A24CA897625}" srcOrd="0" destOrd="0" presId="urn:microsoft.com/office/officeart/2005/8/layout/hList1"/>
    <dgm:cxn modelId="{6D36BF6D-C1A0-4ED8-B428-C24061266689}" type="presOf" srcId="{50A42315-7978-4F14-AB34-803D4E833BE5}" destId="{38527069-92DC-4619-8DCA-4EFAB03E063C}" srcOrd="0" destOrd="2" presId="urn:microsoft.com/office/officeart/2005/8/layout/hList1"/>
    <dgm:cxn modelId="{5692C0A7-564E-4864-8036-CDC0F5E6F863}" srcId="{07E76B8B-077D-4431-9A60-BB2665C9BF3D}" destId="{AFFC61A1-985B-466A-B042-395451F02A7B}" srcOrd="0" destOrd="0" parTransId="{E82F458C-87BB-4D53-AEF3-D433D0938D01}" sibTransId="{174EFEAF-5F4D-40F4-BD0B-002E36F82602}"/>
    <dgm:cxn modelId="{90F41271-FC62-4739-8C6C-521E4A02B684}" type="presOf" srcId="{8467B985-5A59-4BD8-9285-B6DAD55DB261}" destId="{C4B4E29D-6422-4E8E-8419-7A24CA897625}" srcOrd="0" destOrd="2" presId="urn:microsoft.com/office/officeart/2005/8/layout/hList1"/>
    <dgm:cxn modelId="{85A0BE11-6F3C-42BA-B9AD-BD8794C6CF0C}" srcId="{07E76B8B-077D-4431-9A60-BB2665C9BF3D}" destId="{50A42315-7978-4F14-AB34-803D4E833BE5}" srcOrd="2" destOrd="0" parTransId="{706ADDC4-4C57-4A1B-A873-AD74FBB4F1A1}" sibTransId="{707D3DDA-EBB5-400C-B815-CAFA738BB01B}"/>
    <dgm:cxn modelId="{6F25753E-6F24-4F09-B549-A72E21646B3A}" srcId="{3DBD6206-0106-4E16-8E17-B0F091F74978}" destId="{07E76B8B-077D-4431-9A60-BB2665C9BF3D}" srcOrd="0" destOrd="0" parTransId="{A7D7D2EB-58CD-4814-B7EB-A7BC727676F7}" sibTransId="{74AECBDC-B291-4F98-945C-17E492D7F520}"/>
    <dgm:cxn modelId="{343B791A-C035-4457-A1CC-9864FD7F51CF}" type="presOf" srcId="{1BE37CBB-984F-4EF1-A077-D3CD853B2C13}" destId="{42A0156F-4C1E-4269-BDA8-771C81E2455D}" srcOrd="0" destOrd="0" presId="urn:microsoft.com/office/officeart/2005/8/layout/hList1"/>
    <dgm:cxn modelId="{6BFCCF2B-9380-4701-9F64-06444142E320}" type="presOf" srcId="{07E76B8B-077D-4431-9A60-BB2665C9BF3D}" destId="{617622F5-F4B9-4786-8344-AE2B7FDAD9F2}" srcOrd="0" destOrd="0" presId="urn:microsoft.com/office/officeart/2005/8/layout/hList1"/>
    <dgm:cxn modelId="{D0AFCA4C-4A94-46CF-8BF6-1561C6F272DA}" srcId="{1BE37CBB-984F-4EF1-A077-D3CD853B2C13}" destId="{331F27CB-6C23-4199-BA3D-0FD742E5DF3C}" srcOrd="0" destOrd="0" parTransId="{AA22C1A4-887B-4987-83AC-423A73DDFEC5}" sibTransId="{608AB321-F333-4B5D-A9A7-D90520518A10}"/>
    <dgm:cxn modelId="{70096776-35C1-49DC-9993-8E7F81FB3DD2}" type="presOf" srcId="{AFFC61A1-985B-466A-B042-395451F02A7B}" destId="{38527069-92DC-4619-8DCA-4EFAB03E063C}" srcOrd="0" destOrd="0" presId="urn:microsoft.com/office/officeart/2005/8/layout/hList1"/>
    <dgm:cxn modelId="{8671FC30-7529-49E7-8CED-BB95308044A2}" type="presOf" srcId="{605A78F8-7655-43A9-992B-4009A47923EA}" destId="{38527069-92DC-4619-8DCA-4EFAB03E063C}" srcOrd="0" destOrd="1" presId="urn:microsoft.com/office/officeart/2005/8/layout/hList1"/>
    <dgm:cxn modelId="{62DBB0C4-C14F-45DA-B3E9-57CE462ED253}" type="presParOf" srcId="{363D45EA-F177-4E62-A234-7DD25BD99FDC}" destId="{BF52C729-C7A1-4189-B7D4-98E7D8D34BFA}" srcOrd="0" destOrd="0" presId="urn:microsoft.com/office/officeart/2005/8/layout/hList1"/>
    <dgm:cxn modelId="{8D859A0C-B764-4639-986A-813AE4AC6916}" type="presParOf" srcId="{BF52C729-C7A1-4189-B7D4-98E7D8D34BFA}" destId="{617622F5-F4B9-4786-8344-AE2B7FDAD9F2}" srcOrd="0" destOrd="0" presId="urn:microsoft.com/office/officeart/2005/8/layout/hList1"/>
    <dgm:cxn modelId="{5CBA3EB0-5B76-4CB0-837C-C849CE15BE6D}" type="presParOf" srcId="{BF52C729-C7A1-4189-B7D4-98E7D8D34BFA}" destId="{38527069-92DC-4619-8DCA-4EFAB03E063C}" srcOrd="1" destOrd="0" presId="urn:microsoft.com/office/officeart/2005/8/layout/hList1"/>
    <dgm:cxn modelId="{19503245-1174-41E2-9BFA-A673B7ADF2D6}" type="presParOf" srcId="{363D45EA-F177-4E62-A234-7DD25BD99FDC}" destId="{B9BBE813-B12A-4C90-83F0-ABF865A4ADAF}" srcOrd="1" destOrd="0" presId="urn:microsoft.com/office/officeart/2005/8/layout/hList1"/>
    <dgm:cxn modelId="{55491C07-DDC3-41F7-B0E4-5C35FF057DBF}" type="presParOf" srcId="{363D45EA-F177-4E62-A234-7DD25BD99FDC}" destId="{84ED5075-E96B-4F71-AA1D-5572D4732429}" srcOrd="2" destOrd="0" presId="urn:microsoft.com/office/officeart/2005/8/layout/hList1"/>
    <dgm:cxn modelId="{1AA3C537-834A-41EE-A469-B84DD47469FE}" type="presParOf" srcId="{84ED5075-E96B-4F71-AA1D-5572D4732429}" destId="{42A0156F-4C1E-4269-BDA8-771C81E2455D}" srcOrd="0" destOrd="0" presId="urn:microsoft.com/office/officeart/2005/8/layout/hList1"/>
    <dgm:cxn modelId="{1F2C1903-7C3A-4B55-A955-43C991567387}" type="presParOf" srcId="{84ED5075-E96B-4F71-AA1D-5572D4732429}" destId="{C4B4E29D-6422-4E8E-8419-7A24CA8976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 smtClean="0"/>
            <a:t>LED </a:t>
          </a:r>
          <a:r>
            <a:rPr lang="hr-HR" dirty="0"/>
            <a:t>dioda</a:t>
          </a:r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2 žice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2FF39B9-EAAF-417D-AC04-8EE00F8F66ED}">
      <dgm:prSet phldrT="[Tekst]"/>
      <dgm:spPr/>
      <dgm:t>
        <a:bodyPr/>
        <a:lstStyle/>
        <a:p>
          <a:r>
            <a:rPr lang="hr-HR" dirty="0"/>
            <a:t>otpornik</a:t>
          </a:r>
        </a:p>
      </dgm:t>
    </dgm:pt>
    <dgm:pt modelId="{4D4BAFEB-DB56-4901-9F96-8DEC26BE09F8}" type="parTrans" cxnId="{9875AA50-04BE-42D9-B6E0-0CB8B10DF0C3}">
      <dgm:prSet/>
      <dgm:spPr/>
      <dgm:t>
        <a:bodyPr/>
        <a:lstStyle/>
        <a:p>
          <a:endParaRPr lang="hr-HR"/>
        </a:p>
      </dgm:t>
    </dgm:pt>
    <dgm:pt modelId="{AF98EA45-142E-46BF-9B99-22B0BB12A088}" type="sibTrans" cxnId="{9875AA50-04BE-42D9-B6E0-0CB8B10DF0C3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8D6182-28A0-4F89-B701-97FE011E61A8}" type="pres">
      <dgm:prSet presAssocID="{8D825F59-872A-4035-9694-73237A10DE2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503FBFD-DB13-435F-A05F-A5D3A60A3CE5}" type="pres">
      <dgm:prSet presAssocID="{C7A40251-916D-4394-A421-AFE22EF23E7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76EFBB-A5EB-42BD-8575-A6ED059C9BE5}" type="pres">
      <dgm:prSet presAssocID="{92FF39B9-EAAF-417D-AC04-8EE00F8F66ED}" presName="childComposite" presStyleCnt="0">
        <dgm:presLayoutVars>
          <dgm:chMax val="0"/>
          <dgm:chPref val="0"/>
        </dgm:presLayoutVars>
      </dgm:prSet>
      <dgm:spPr/>
    </dgm:pt>
    <dgm:pt modelId="{1928E3AC-CF0E-4693-9FFB-7FD259AC5475}" type="pres">
      <dgm:prSet presAssocID="{92FF39B9-EAAF-417D-AC04-8EE00F8F66ED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ABAA17D-6D64-473A-95B6-5C41D52427F6}" type="pres">
      <dgm:prSet presAssocID="{92FF39B9-EAAF-417D-AC04-8EE00F8F66E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31B27405-8A44-4EDF-A281-9EA463276A11}" type="presOf" srcId="{58D1C3BA-D7E7-475C-81A6-273521F8F452}" destId="{13811810-07BF-4D36-9CEF-AFE404F35562}" srcOrd="0" destOrd="0" presId="urn:microsoft.com/office/officeart/2008/layout/PictureAccentList"/>
    <dgm:cxn modelId="{78790BA9-E736-44CD-A14E-9657DC9FF622}" type="presOf" srcId="{BE5AB62B-8A43-48DE-B849-01F3CA1DA27F}" destId="{98139BA7-282B-4753-B9EA-103052FC440F}" srcOrd="0" destOrd="0" presId="urn:microsoft.com/office/officeart/2008/layout/PictureAccentList"/>
    <dgm:cxn modelId="{9875AA50-04BE-42D9-B6E0-0CB8B10DF0C3}" srcId="{58D1C3BA-D7E7-475C-81A6-273521F8F452}" destId="{92FF39B9-EAAF-417D-AC04-8EE00F8F66ED}" srcOrd="2" destOrd="0" parTransId="{4D4BAFEB-DB56-4901-9F96-8DEC26BE09F8}" sibTransId="{AF98EA45-142E-46BF-9B99-22B0BB12A088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7FEE998F-920C-40EF-A2F8-C939087F74D1}" type="presOf" srcId="{8D825F59-872A-4035-9694-73237A10DE26}" destId="{3A8D6182-28A0-4F89-B701-97FE011E61A8}" srcOrd="0" destOrd="0" presId="urn:microsoft.com/office/officeart/2008/layout/PictureAccentList"/>
    <dgm:cxn modelId="{6705B57D-299B-4E32-89E0-66E1AA77C261}" type="presOf" srcId="{92FF39B9-EAAF-417D-AC04-8EE00F8F66ED}" destId="{EABAA17D-6D64-473A-95B6-5C41D52427F6}" srcOrd="0" destOrd="0" presId="urn:microsoft.com/office/officeart/2008/layout/PictureAccentList"/>
    <dgm:cxn modelId="{F8B1B455-9503-45CD-A8A4-3E8B10BD8D01}" type="presOf" srcId="{C7A40251-916D-4394-A421-AFE22EF23E7D}" destId="{E503FBFD-DB13-435F-A05F-A5D3A60A3CE5}" srcOrd="0" destOrd="0" presId="urn:microsoft.com/office/officeart/2008/layout/PictureAccentList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118D1489-700D-44AD-9C79-A92AAE5068DF}" type="presParOf" srcId="{98139BA7-282B-4753-B9EA-103052FC440F}" destId="{D629B3D8-6D3F-41C8-B2E6-E16518595E8B}" srcOrd="0" destOrd="0" presId="urn:microsoft.com/office/officeart/2008/layout/PictureAccentList"/>
    <dgm:cxn modelId="{CA9614C1-22EF-4D9F-B2D1-06C6F85FD822}" type="presParOf" srcId="{D629B3D8-6D3F-41C8-B2E6-E16518595E8B}" destId="{93F57A84-45F0-41D8-87A6-27A6509AF8F9}" srcOrd="0" destOrd="0" presId="urn:microsoft.com/office/officeart/2008/layout/PictureAccentList"/>
    <dgm:cxn modelId="{E892458C-FCA6-49F7-B95F-A7F24426EEC2}" type="presParOf" srcId="{93F57A84-45F0-41D8-87A6-27A6509AF8F9}" destId="{13811810-07BF-4D36-9CEF-AFE404F35562}" srcOrd="0" destOrd="0" presId="urn:microsoft.com/office/officeart/2008/layout/PictureAccentList"/>
    <dgm:cxn modelId="{911F5367-6699-444A-A4A8-A721457367D1}" type="presParOf" srcId="{D629B3D8-6D3F-41C8-B2E6-E16518595E8B}" destId="{BA12B689-F2E3-49F6-93B9-3A6093856B2D}" srcOrd="1" destOrd="0" presId="urn:microsoft.com/office/officeart/2008/layout/PictureAccentList"/>
    <dgm:cxn modelId="{9EE4FBE3-B404-49A9-9D31-74972668C6B7}" type="presParOf" srcId="{BA12B689-F2E3-49F6-93B9-3A6093856B2D}" destId="{11BB4AF1-D8EC-4652-9675-6AE09E74E77A}" srcOrd="0" destOrd="0" presId="urn:microsoft.com/office/officeart/2008/layout/PictureAccentList"/>
    <dgm:cxn modelId="{42B16E1C-5AEC-43FE-A049-C468D24514B2}" type="presParOf" srcId="{11BB4AF1-D8EC-4652-9675-6AE09E74E77A}" destId="{B27BFCCC-FACA-474F-941F-74E4DE3A0A00}" srcOrd="0" destOrd="0" presId="urn:microsoft.com/office/officeart/2008/layout/PictureAccentList"/>
    <dgm:cxn modelId="{39F78BC9-19F6-4A1D-885A-A28326899728}" type="presParOf" srcId="{11BB4AF1-D8EC-4652-9675-6AE09E74E77A}" destId="{3A8D6182-28A0-4F89-B701-97FE011E61A8}" srcOrd="1" destOrd="0" presId="urn:microsoft.com/office/officeart/2008/layout/PictureAccentList"/>
    <dgm:cxn modelId="{A99F0FD1-694C-468F-9533-DF511B2ABF2B}" type="presParOf" srcId="{BA12B689-F2E3-49F6-93B9-3A6093856B2D}" destId="{3BBA1F57-0811-48E7-8DE0-F5351F219CFB}" srcOrd="1" destOrd="0" presId="urn:microsoft.com/office/officeart/2008/layout/PictureAccentList"/>
    <dgm:cxn modelId="{B31C315B-F46F-44CD-9386-0426098C5C25}" type="presParOf" srcId="{3BBA1F57-0811-48E7-8DE0-F5351F219CFB}" destId="{C947E102-97A3-422F-9C5B-311267C21726}" srcOrd="0" destOrd="0" presId="urn:microsoft.com/office/officeart/2008/layout/PictureAccentList"/>
    <dgm:cxn modelId="{7FCE2D73-58D9-4D88-B080-DB60AD3F26DF}" type="presParOf" srcId="{3BBA1F57-0811-48E7-8DE0-F5351F219CFB}" destId="{E503FBFD-DB13-435F-A05F-A5D3A60A3CE5}" srcOrd="1" destOrd="0" presId="urn:microsoft.com/office/officeart/2008/layout/PictureAccentList"/>
    <dgm:cxn modelId="{63B7BB9C-56B0-4195-B0D2-71C124AD13E3}" type="presParOf" srcId="{BA12B689-F2E3-49F6-93B9-3A6093856B2D}" destId="{8076EFBB-A5EB-42BD-8575-A6ED059C9BE5}" srcOrd="2" destOrd="0" presId="urn:microsoft.com/office/officeart/2008/layout/PictureAccentList"/>
    <dgm:cxn modelId="{E6CAE7C4-A111-4FC3-BD6E-377F0A86D738}" type="presParOf" srcId="{8076EFBB-A5EB-42BD-8575-A6ED059C9BE5}" destId="{1928E3AC-CF0E-4693-9FFB-7FD259AC5475}" srcOrd="0" destOrd="0" presId="urn:microsoft.com/office/officeart/2008/layout/PictureAccentList"/>
    <dgm:cxn modelId="{8046E006-C1B5-466F-96CA-67E194A3E3FB}" type="presParOf" srcId="{8076EFBB-A5EB-42BD-8575-A6ED059C9BE5}" destId="{EABAA17D-6D64-473A-95B6-5C41D52427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 smtClean="0"/>
            <a:t>LED </a:t>
          </a:r>
          <a:r>
            <a:rPr lang="hr-HR" dirty="0"/>
            <a:t>dioda</a:t>
          </a:r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2 žice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2FF39B9-EAAF-417D-AC04-8EE00F8F66ED}">
      <dgm:prSet phldrT="[Tekst]"/>
      <dgm:spPr/>
      <dgm:t>
        <a:bodyPr/>
        <a:lstStyle/>
        <a:p>
          <a:r>
            <a:rPr lang="hr-HR" dirty="0"/>
            <a:t>otpornik</a:t>
          </a:r>
        </a:p>
      </dgm:t>
    </dgm:pt>
    <dgm:pt modelId="{4D4BAFEB-DB56-4901-9F96-8DEC26BE09F8}" type="parTrans" cxnId="{9875AA50-04BE-42D9-B6E0-0CB8B10DF0C3}">
      <dgm:prSet/>
      <dgm:spPr/>
      <dgm:t>
        <a:bodyPr/>
        <a:lstStyle/>
        <a:p>
          <a:endParaRPr lang="hr-HR"/>
        </a:p>
      </dgm:t>
    </dgm:pt>
    <dgm:pt modelId="{AF98EA45-142E-46BF-9B99-22B0BB12A088}" type="sibTrans" cxnId="{9875AA50-04BE-42D9-B6E0-0CB8B10DF0C3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8D6182-28A0-4F89-B701-97FE011E61A8}" type="pres">
      <dgm:prSet presAssocID="{8D825F59-872A-4035-9694-73237A10DE2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503FBFD-DB13-435F-A05F-A5D3A60A3CE5}" type="pres">
      <dgm:prSet presAssocID="{C7A40251-916D-4394-A421-AFE22EF23E7D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76EFBB-A5EB-42BD-8575-A6ED059C9BE5}" type="pres">
      <dgm:prSet presAssocID="{92FF39B9-EAAF-417D-AC04-8EE00F8F66ED}" presName="childComposite" presStyleCnt="0">
        <dgm:presLayoutVars>
          <dgm:chMax val="0"/>
          <dgm:chPref val="0"/>
        </dgm:presLayoutVars>
      </dgm:prSet>
      <dgm:spPr/>
    </dgm:pt>
    <dgm:pt modelId="{1928E3AC-CF0E-4693-9FFB-7FD259AC5475}" type="pres">
      <dgm:prSet presAssocID="{92FF39B9-EAAF-417D-AC04-8EE00F8F66ED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ABAA17D-6D64-473A-95B6-5C41D52427F6}" type="pres">
      <dgm:prSet presAssocID="{92FF39B9-EAAF-417D-AC04-8EE00F8F66E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31B27405-8A44-4EDF-A281-9EA463276A11}" type="presOf" srcId="{58D1C3BA-D7E7-475C-81A6-273521F8F452}" destId="{13811810-07BF-4D36-9CEF-AFE404F35562}" srcOrd="0" destOrd="0" presId="urn:microsoft.com/office/officeart/2008/layout/PictureAccentList"/>
    <dgm:cxn modelId="{78790BA9-E736-44CD-A14E-9657DC9FF622}" type="presOf" srcId="{BE5AB62B-8A43-48DE-B849-01F3CA1DA27F}" destId="{98139BA7-282B-4753-B9EA-103052FC440F}" srcOrd="0" destOrd="0" presId="urn:microsoft.com/office/officeart/2008/layout/PictureAccentList"/>
    <dgm:cxn modelId="{9875AA50-04BE-42D9-B6E0-0CB8B10DF0C3}" srcId="{58D1C3BA-D7E7-475C-81A6-273521F8F452}" destId="{92FF39B9-EAAF-417D-AC04-8EE00F8F66ED}" srcOrd="2" destOrd="0" parTransId="{4D4BAFEB-DB56-4901-9F96-8DEC26BE09F8}" sibTransId="{AF98EA45-142E-46BF-9B99-22B0BB12A088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7FEE998F-920C-40EF-A2F8-C939087F74D1}" type="presOf" srcId="{8D825F59-872A-4035-9694-73237A10DE26}" destId="{3A8D6182-28A0-4F89-B701-97FE011E61A8}" srcOrd="0" destOrd="0" presId="urn:microsoft.com/office/officeart/2008/layout/PictureAccentList"/>
    <dgm:cxn modelId="{6705B57D-299B-4E32-89E0-66E1AA77C261}" type="presOf" srcId="{92FF39B9-EAAF-417D-AC04-8EE00F8F66ED}" destId="{EABAA17D-6D64-473A-95B6-5C41D52427F6}" srcOrd="0" destOrd="0" presId="urn:microsoft.com/office/officeart/2008/layout/PictureAccentList"/>
    <dgm:cxn modelId="{F8B1B455-9503-45CD-A8A4-3E8B10BD8D01}" type="presOf" srcId="{C7A40251-916D-4394-A421-AFE22EF23E7D}" destId="{E503FBFD-DB13-435F-A05F-A5D3A60A3CE5}" srcOrd="0" destOrd="0" presId="urn:microsoft.com/office/officeart/2008/layout/PictureAccentList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118D1489-700D-44AD-9C79-A92AAE5068DF}" type="presParOf" srcId="{98139BA7-282B-4753-B9EA-103052FC440F}" destId="{D629B3D8-6D3F-41C8-B2E6-E16518595E8B}" srcOrd="0" destOrd="0" presId="urn:microsoft.com/office/officeart/2008/layout/PictureAccentList"/>
    <dgm:cxn modelId="{CA9614C1-22EF-4D9F-B2D1-06C6F85FD822}" type="presParOf" srcId="{D629B3D8-6D3F-41C8-B2E6-E16518595E8B}" destId="{93F57A84-45F0-41D8-87A6-27A6509AF8F9}" srcOrd="0" destOrd="0" presId="urn:microsoft.com/office/officeart/2008/layout/PictureAccentList"/>
    <dgm:cxn modelId="{E892458C-FCA6-49F7-B95F-A7F24426EEC2}" type="presParOf" srcId="{93F57A84-45F0-41D8-87A6-27A6509AF8F9}" destId="{13811810-07BF-4D36-9CEF-AFE404F35562}" srcOrd="0" destOrd="0" presId="urn:microsoft.com/office/officeart/2008/layout/PictureAccentList"/>
    <dgm:cxn modelId="{911F5367-6699-444A-A4A8-A721457367D1}" type="presParOf" srcId="{D629B3D8-6D3F-41C8-B2E6-E16518595E8B}" destId="{BA12B689-F2E3-49F6-93B9-3A6093856B2D}" srcOrd="1" destOrd="0" presId="urn:microsoft.com/office/officeart/2008/layout/PictureAccentList"/>
    <dgm:cxn modelId="{9EE4FBE3-B404-49A9-9D31-74972668C6B7}" type="presParOf" srcId="{BA12B689-F2E3-49F6-93B9-3A6093856B2D}" destId="{11BB4AF1-D8EC-4652-9675-6AE09E74E77A}" srcOrd="0" destOrd="0" presId="urn:microsoft.com/office/officeart/2008/layout/PictureAccentList"/>
    <dgm:cxn modelId="{42B16E1C-5AEC-43FE-A049-C468D24514B2}" type="presParOf" srcId="{11BB4AF1-D8EC-4652-9675-6AE09E74E77A}" destId="{B27BFCCC-FACA-474F-941F-74E4DE3A0A00}" srcOrd="0" destOrd="0" presId="urn:microsoft.com/office/officeart/2008/layout/PictureAccentList"/>
    <dgm:cxn modelId="{39F78BC9-19F6-4A1D-885A-A28326899728}" type="presParOf" srcId="{11BB4AF1-D8EC-4652-9675-6AE09E74E77A}" destId="{3A8D6182-28A0-4F89-B701-97FE011E61A8}" srcOrd="1" destOrd="0" presId="urn:microsoft.com/office/officeart/2008/layout/PictureAccentList"/>
    <dgm:cxn modelId="{A99F0FD1-694C-468F-9533-DF511B2ABF2B}" type="presParOf" srcId="{BA12B689-F2E3-49F6-93B9-3A6093856B2D}" destId="{3BBA1F57-0811-48E7-8DE0-F5351F219CFB}" srcOrd="1" destOrd="0" presId="urn:microsoft.com/office/officeart/2008/layout/PictureAccentList"/>
    <dgm:cxn modelId="{B31C315B-F46F-44CD-9386-0426098C5C25}" type="presParOf" srcId="{3BBA1F57-0811-48E7-8DE0-F5351F219CFB}" destId="{C947E102-97A3-422F-9C5B-311267C21726}" srcOrd="0" destOrd="0" presId="urn:microsoft.com/office/officeart/2008/layout/PictureAccentList"/>
    <dgm:cxn modelId="{7FCE2D73-58D9-4D88-B080-DB60AD3F26DF}" type="presParOf" srcId="{3BBA1F57-0811-48E7-8DE0-F5351F219CFB}" destId="{E503FBFD-DB13-435F-A05F-A5D3A60A3CE5}" srcOrd="1" destOrd="0" presId="urn:microsoft.com/office/officeart/2008/layout/PictureAccentList"/>
    <dgm:cxn modelId="{63B7BB9C-56B0-4195-B0D2-71C124AD13E3}" type="presParOf" srcId="{BA12B689-F2E3-49F6-93B9-3A6093856B2D}" destId="{8076EFBB-A5EB-42BD-8575-A6ED059C9BE5}" srcOrd="2" destOrd="0" presId="urn:microsoft.com/office/officeart/2008/layout/PictureAccentList"/>
    <dgm:cxn modelId="{E6CAE7C4-A111-4FC3-BD6E-377F0A86D738}" type="presParOf" srcId="{8076EFBB-A5EB-42BD-8575-A6ED059C9BE5}" destId="{1928E3AC-CF0E-4693-9FFB-7FD259AC5475}" srcOrd="0" destOrd="0" presId="urn:microsoft.com/office/officeart/2008/layout/PictureAccentList"/>
    <dgm:cxn modelId="{8046E006-C1B5-466F-96CA-67E194A3E3FB}" type="presParOf" srcId="{8076EFBB-A5EB-42BD-8575-A6ED059C9BE5}" destId="{EABAA17D-6D64-473A-95B6-5C41D52427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/>
            <a:t>Senzor tlaka</a:t>
          </a:r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4 žice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3A8D6182-28A0-4F89-B701-97FE011E61A8}" type="pres">
      <dgm:prSet presAssocID="{8D825F59-872A-4035-9694-73237A10DE26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503FBFD-DB13-435F-A05F-A5D3A60A3CE5}" type="pres">
      <dgm:prSet presAssocID="{C7A40251-916D-4394-A421-AFE22EF23E7D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7B03E7-2CDF-423E-B3E4-4333618999D9}" type="presOf" srcId="{C7A40251-916D-4394-A421-AFE22EF23E7D}" destId="{E503FBFD-DB13-435F-A05F-A5D3A60A3CE5}" srcOrd="0" destOrd="0" presId="urn:microsoft.com/office/officeart/2008/layout/PictureAccentList"/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CD456631-D73B-42F9-BB86-CA834E4A172E}" type="presOf" srcId="{58D1C3BA-D7E7-475C-81A6-273521F8F452}" destId="{13811810-07BF-4D36-9CEF-AFE404F35562}" srcOrd="0" destOrd="0" presId="urn:microsoft.com/office/officeart/2008/layout/PictureAccentList"/>
    <dgm:cxn modelId="{B61AE626-2B0A-48C4-9E34-C84544F3917E}" type="presOf" srcId="{8D825F59-872A-4035-9694-73237A10DE26}" destId="{3A8D6182-28A0-4F89-B701-97FE011E61A8}" srcOrd="0" destOrd="0" presId="urn:microsoft.com/office/officeart/2008/layout/PictureAccentList"/>
    <dgm:cxn modelId="{00BFBB4D-F67F-4AD3-9FA1-F963D455C477}" type="presOf" srcId="{BE5AB62B-8A43-48DE-B849-01F3CA1DA27F}" destId="{98139BA7-282B-4753-B9EA-103052FC440F}" srcOrd="0" destOrd="0" presId="urn:microsoft.com/office/officeart/2008/layout/PictureAccentList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C107B0D5-CB9C-4C1C-8DA0-2A2A7CA8E33B}" type="presParOf" srcId="{98139BA7-282B-4753-B9EA-103052FC440F}" destId="{D629B3D8-6D3F-41C8-B2E6-E16518595E8B}" srcOrd="0" destOrd="0" presId="urn:microsoft.com/office/officeart/2008/layout/PictureAccentList"/>
    <dgm:cxn modelId="{A53C80C2-1128-4FBA-BC7D-F8C2532C6ED5}" type="presParOf" srcId="{D629B3D8-6D3F-41C8-B2E6-E16518595E8B}" destId="{93F57A84-45F0-41D8-87A6-27A6509AF8F9}" srcOrd="0" destOrd="0" presId="urn:microsoft.com/office/officeart/2008/layout/PictureAccentList"/>
    <dgm:cxn modelId="{3BA0C2DB-98B5-4C18-AA0A-6087E94A5D17}" type="presParOf" srcId="{93F57A84-45F0-41D8-87A6-27A6509AF8F9}" destId="{13811810-07BF-4D36-9CEF-AFE404F35562}" srcOrd="0" destOrd="0" presId="urn:microsoft.com/office/officeart/2008/layout/PictureAccentList"/>
    <dgm:cxn modelId="{E6A38E45-9A3B-49BE-A43B-83BEA0DAF4A5}" type="presParOf" srcId="{D629B3D8-6D3F-41C8-B2E6-E16518595E8B}" destId="{BA12B689-F2E3-49F6-93B9-3A6093856B2D}" srcOrd="1" destOrd="0" presId="urn:microsoft.com/office/officeart/2008/layout/PictureAccentList"/>
    <dgm:cxn modelId="{0F8DC310-1B6C-4B50-A1EA-7C8D071DAEA9}" type="presParOf" srcId="{BA12B689-F2E3-49F6-93B9-3A6093856B2D}" destId="{11BB4AF1-D8EC-4652-9675-6AE09E74E77A}" srcOrd="0" destOrd="0" presId="urn:microsoft.com/office/officeart/2008/layout/PictureAccentList"/>
    <dgm:cxn modelId="{8A157D37-690C-458F-B740-CBCF12C66513}" type="presParOf" srcId="{11BB4AF1-D8EC-4652-9675-6AE09E74E77A}" destId="{B27BFCCC-FACA-474F-941F-74E4DE3A0A00}" srcOrd="0" destOrd="0" presId="urn:microsoft.com/office/officeart/2008/layout/PictureAccentList"/>
    <dgm:cxn modelId="{ACD8B164-E576-4865-AE6E-62BB87765913}" type="presParOf" srcId="{11BB4AF1-D8EC-4652-9675-6AE09E74E77A}" destId="{3A8D6182-28A0-4F89-B701-97FE011E61A8}" srcOrd="1" destOrd="0" presId="urn:microsoft.com/office/officeart/2008/layout/PictureAccentList"/>
    <dgm:cxn modelId="{61A5F385-7AFE-4B98-B02A-4168F4F1413E}" type="presParOf" srcId="{BA12B689-F2E3-49F6-93B9-3A6093856B2D}" destId="{3BBA1F57-0811-48E7-8DE0-F5351F219CFB}" srcOrd="1" destOrd="0" presId="urn:microsoft.com/office/officeart/2008/layout/PictureAccentList"/>
    <dgm:cxn modelId="{9418BD09-33DF-4921-BFD5-3D2CBA802F6B}" type="presParOf" srcId="{3BBA1F57-0811-48E7-8DE0-F5351F219CFB}" destId="{C947E102-97A3-422F-9C5B-311267C21726}" srcOrd="0" destOrd="0" presId="urn:microsoft.com/office/officeart/2008/layout/PictureAccentList"/>
    <dgm:cxn modelId="{00B1BA02-20DD-4337-A102-2BE10FA76111}" type="presParOf" srcId="{3BBA1F57-0811-48E7-8DE0-F5351F219CFB}" destId="{E503FBFD-DB13-435F-A05F-A5D3A60A3CE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37A544-5070-4956-9E47-06FEBB1F939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A8B2E22-DDFD-4D69-9E45-CEA5624DE737}">
      <dgm:prSet phldrT="[Tekst]" custT="1"/>
      <dgm:spPr/>
      <dgm:t>
        <a:bodyPr/>
        <a:lstStyle/>
        <a:p>
          <a:r>
            <a:rPr lang="hr-HR" sz="2400" dirty="0" smtClean="0"/>
            <a:t>SDA</a:t>
          </a:r>
          <a:endParaRPr lang="hr-HR" sz="2400" dirty="0"/>
        </a:p>
      </dgm:t>
    </dgm:pt>
    <dgm:pt modelId="{EFF9A0D9-CB2A-4D03-AA3C-AF06FECEF1D8}" type="parTrans" cxnId="{7D03E819-5852-4D96-8B30-8C03094D0CF3}">
      <dgm:prSet/>
      <dgm:spPr/>
      <dgm:t>
        <a:bodyPr/>
        <a:lstStyle/>
        <a:p>
          <a:endParaRPr lang="hr-HR"/>
        </a:p>
      </dgm:t>
    </dgm:pt>
    <dgm:pt modelId="{2DD786CC-8323-4709-A070-15D05E1AE38B}" type="sibTrans" cxnId="{7D03E819-5852-4D96-8B30-8C03094D0CF3}">
      <dgm:prSet/>
      <dgm:spPr/>
      <dgm:t>
        <a:bodyPr/>
        <a:lstStyle/>
        <a:p>
          <a:endParaRPr lang="hr-HR"/>
        </a:p>
      </dgm:t>
    </dgm:pt>
    <dgm:pt modelId="{D1D0D86C-FEE6-4A17-B0D8-57832C7AA884}">
      <dgm:prSet phldrT="[Tekst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hr-HR" sz="1800" dirty="0" err="1" smtClean="0"/>
            <a:t>Analog</a:t>
          </a:r>
          <a:r>
            <a:rPr lang="hr-HR" sz="1800" dirty="0" smtClean="0"/>
            <a:t> PIN </a:t>
          </a:r>
          <a:r>
            <a:rPr lang="hr-HR" sz="1800" dirty="0" smtClean="0">
              <a:latin typeface="Bookman Old Style" panose="02050604050505020204" pitchFamily="18" charset="0"/>
            </a:rPr>
            <a:t>4</a:t>
          </a:r>
          <a:endParaRPr lang="hr-HR" sz="1800" dirty="0"/>
        </a:p>
      </dgm:t>
    </dgm:pt>
    <dgm:pt modelId="{4992D075-E599-4976-9CC0-4C5768182FED}" type="parTrans" cxnId="{DEB40714-F7ED-4C1F-86A6-DAFB8AFE7E85}">
      <dgm:prSet/>
      <dgm:spPr/>
      <dgm:t>
        <a:bodyPr/>
        <a:lstStyle/>
        <a:p>
          <a:endParaRPr lang="hr-HR"/>
        </a:p>
      </dgm:t>
    </dgm:pt>
    <dgm:pt modelId="{753F02A7-40B1-4BB2-A08F-49F093D2D14F}" type="sibTrans" cxnId="{DEB40714-F7ED-4C1F-86A6-DAFB8AFE7E85}">
      <dgm:prSet/>
      <dgm:spPr/>
      <dgm:t>
        <a:bodyPr/>
        <a:lstStyle/>
        <a:p>
          <a:endParaRPr lang="hr-HR"/>
        </a:p>
      </dgm:t>
    </dgm:pt>
    <dgm:pt modelId="{F339029B-E99E-4BC5-86B2-5A3765B545D2}">
      <dgm:prSet phldrT="[Tekst]" custT="1"/>
      <dgm:spPr/>
      <dgm:t>
        <a:bodyPr/>
        <a:lstStyle/>
        <a:p>
          <a:r>
            <a:rPr lang="hr-HR" sz="2400" dirty="0" smtClean="0"/>
            <a:t>SCL</a:t>
          </a:r>
          <a:endParaRPr lang="hr-HR" sz="2400" dirty="0"/>
        </a:p>
      </dgm:t>
    </dgm:pt>
    <dgm:pt modelId="{AE6DE2F7-6226-448E-9315-2134E871FAE2}" type="parTrans" cxnId="{A7B966AF-8CC5-481B-A49C-383551B80F9A}">
      <dgm:prSet/>
      <dgm:spPr/>
      <dgm:t>
        <a:bodyPr/>
        <a:lstStyle/>
        <a:p>
          <a:endParaRPr lang="hr-HR"/>
        </a:p>
      </dgm:t>
    </dgm:pt>
    <dgm:pt modelId="{639C7DC0-B396-427A-95CC-90436DD3C6B7}" type="sibTrans" cxnId="{A7B966AF-8CC5-481B-A49C-383551B80F9A}">
      <dgm:prSet/>
      <dgm:spPr/>
      <dgm:t>
        <a:bodyPr/>
        <a:lstStyle/>
        <a:p>
          <a:endParaRPr lang="hr-HR"/>
        </a:p>
      </dgm:t>
    </dgm:pt>
    <dgm:pt modelId="{7EC27EAA-B652-4823-995A-E5AFE93EEE8A}">
      <dgm:prSet phldrT="[Tekst]" custT="1"/>
      <dgm:spPr>
        <a:solidFill>
          <a:srgbClr val="66FF33">
            <a:alpha val="89804"/>
          </a:srgbClr>
        </a:solidFill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hr-HR" sz="1800" dirty="0" err="1" smtClean="0"/>
            <a:t>Analog</a:t>
          </a:r>
          <a:r>
            <a:rPr lang="hr-HR" sz="1800" dirty="0" smtClean="0"/>
            <a:t> PIN </a:t>
          </a:r>
          <a:r>
            <a:rPr lang="hr-HR" sz="1800" dirty="0" smtClean="0">
              <a:latin typeface="Bookman Old Style" panose="02050604050505020204" pitchFamily="18" charset="0"/>
            </a:rPr>
            <a:t>5</a:t>
          </a:r>
          <a:endParaRPr lang="hr-HR" sz="1800" dirty="0"/>
        </a:p>
      </dgm:t>
    </dgm:pt>
    <dgm:pt modelId="{5AA4D331-7371-45C3-8EFD-AB1CA43B176E}" type="parTrans" cxnId="{29521279-2D08-4277-B695-C0D27993FF3A}">
      <dgm:prSet/>
      <dgm:spPr/>
      <dgm:t>
        <a:bodyPr/>
        <a:lstStyle/>
        <a:p>
          <a:endParaRPr lang="hr-HR"/>
        </a:p>
      </dgm:t>
    </dgm:pt>
    <dgm:pt modelId="{2F92E02C-6076-4ED6-A501-9AB5FDCFB91A}" type="sibTrans" cxnId="{29521279-2D08-4277-B695-C0D27993FF3A}">
      <dgm:prSet/>
      <dgm:spPr/>
      <dgm:t>
        <a:bodyPr/>
        <a:lstStyle/>
        <a:p>
          <a:endParaRPr lang="hr-HR"/>
        </a:p>
      </dgm:t>
    </dgm:pt>
    <dgm:pt modelId="{AA8E0D77-D2DA-40F2-BE1D-ABF683C16E9B}">
      <dgm:prSet phldrT="[Tekst]" custT="1"/>
      <dgm:spPr/>
      <dgm:t>
        <a:bodyPr/>
        <a:lstStyle/>
        <a:p>
          <a:r>
            <a:rPr lang="hr-HR" sz="2300" dirty="0" smtClean="0"/>
            <a:t>GND</a:t>
          </a:r>
          <a:endParaRPr lang="hr-HR" sz="2300" dirty="0"/>
        </a:p>
      </dgm:t>
    </dgm:pt>
    <dgm:pt modelId="{B6F6E6CE-A35E-40A8-A787-072C2B10E372}" type="parTrans" cxnId="{6E16FF00-7B4B-4DE5-B12B-4B44626127AD}">
      <dgm:prSet/>
      <dgm:spPr/>
      <dgm:t>
        <a:bodyPr/>
        <a:lstStyle/>
        <a:p>
          <a:endParaRPr lang="hr-HR"/>
        </a:p>
      </dgm:t>
    </dgm:pt>
    <dgm:pt modelId="{568915A0-A2D2-4A7B-B2D8-40CD98A39346}" type="sibTrans" cxnId="{6E16FF00-7B4B-4DE5-B12B-4B44626127AD}">
      <dgm:prSet/>
      <dgm:spPr/>
      <dgm:t>
        <a:bodyPr/>
        <a:lstStyle/>
        <a:p>
          <a:endParaRPr lang="hr-HR"/>
        </a:p>
      </dgm:t>
    </dgm:pt>
    <dgm:pt modelId="{36B953A2-661C-42B0-8D61-038B0744626E}">
      <dgm:prSet phldrT="[Tekst]" custT="1"/>
      <dgm:spPr/>
      <dgm:t>
        <a:bodyPr/>
        <a:lstStyle/>
        <a:p>
          <a:r>
            <a:rPr lang="hr-HR" sz="2400" dirty="0" smtClean="0"/>
            <a:t>VIN</a:t>
          </a:r>
          <a:endParaRPr lang="hr-HR" sz="2400" dirty="0"/>
        </a:p>
      </dgm:t>
    </dgm:pt>
    <dgm:pt modelId="{2B1878EE-A7FD-47F3-A5E7-6E6FFBCEAA6F}" type="parTrans" cxnId="{17764AB6-9907-40E1-AAFD-19A3017E93C5}">
      <dgm:prSet/>
      <dgm:spPr/>
      <dgm:t>
        <a:bodyPr/>
        <a:lstStyle/>
        <a:p>
          <a:endParaRPr lang="hr-HR"/>
        </a:p>
      </dgm:t>
    </dgm:pt>
    <dgm:pt modelId="{FCCAE25E-C353-46DF-8F63-60AEF843CD65}" type="sibTrans" cxnId="{17764AB6-9907-40E1-AAFD-19A3017E93C5}">
      <dgm:prSet/>
      <dgm:spPr/>
      <dgm:t>
        <a:bodyPr/>
        <a:lstStyle/>
        <a:p>
          <a:endParaRPr lang="hr-HR"/>
        </a:p>
      </dgm:t>
    </dgm:pt>
    <dgm:pt modelId="{AE890B45-63D6-4414-926D-39C7AE34A9A7}">
      <dgm:prSet phldrT="[Tekst]"/>
      <dgm:spPr>
        <a:solidFill>
          <a:schemeClr val="bg2">
            <a:lumMod val="25000"/>
            <a:alpha val="90000"/>
          </a:schemeClr>
        </a:solidFill>
      </dgm:spPr>
      <dgm:t>
        <a:bodyPr anchor="ctr" anchorCtr="0"/>
        <a:lstStyle/>
        <a:p>
          <a:pPr>
            <a:lnSpc>
              <a:spcPct val="140000"/>
            </a:lnSpc>
          </a:pPr>
          <a:r>
            <a:rPr lang="hr-HR" dirty="0" smtClean="0">
              <a:solidFill>
                <a:schemeClr val="bg1"/>
              </a:solidFill>
            </a:rPr>
            <a:t>Bilo koji GND PIN</a:t>
          </a:r>
          <a:endParaRPr lang="hr-HR" dirty="0">
            <a:solidFill>
              <a:schemeClr val="bg1"/>
            </a:solidFill>
          </a:endParaRPr>
        </a:p>
      </dgm:t>
    </dgm:pt>
    <dgm:pt modelId="{0B9B97BB-0E0E-4694-AE9B-121E88C801CB}" type="parTrans" cxnId="{5FBFF531-D793-4F77-85E7-72E63414F9CC}">
      <dgm:prSet/>
      <dgm:spPr/>
      <dgm:t>
        <a:bodyPr/>
        <a:lstStyle/>
        <a:p>
          <a:endParaRPr lang="hr-HR"/>
        </a:p>
      </dgm:t>
    </dgm:pt>
    <dgm:pt modelId="{DF89D65D-735F-4ADF-B1B6-CCAC8AF01C7C}" type="sibTrans" cxnId="{5FBFF531-D793-4F77-85E7-72E63414F9CC}">
      <dgm:prSet/>
      <dgm:spPr/>
      <dgm:t>
        <a:bodyPr/>
        <a:lstStyle/>
        <a:p>
          <a:endParaRPr lang="hr-HR"/>
        </a:p>
      </dgm:t>
    </dgm:pt>
    <dgm:pt modelId="{F019CB31-7992-4EF0-9B91-13CAC1F4B14B}">
      <dgm:prSet phldrT="[Tekst]" custT="1"/>
      <dgm:spPr>
        <a:solidFill>
          <a:srgbClr val="C00000">
            <a:alpha val="90000"/>
          </a:srgbClr>
        </a:solidFill>
      </dgm:spPr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hr-HR" sz="1800" dirty="0" smtClean="0">
              <a:solidFill>
                <a:schemeClr val="bg1"/>
              </a:solidFill>
            </a:rPr>
            <a:t>+</a:t>
          </a:r>
          <a:r>
            <a:rPr lang="hr-HR" sz="1800" dirty="0" smtClean="0">
              <a:solidFill>
                <a:schemeClr val="bg1"/>
              </a:solidFill>
              <a:latin typeface="Bookman Old Style" panose="02050604050505020204" pitchFamily="18" charset="0"/>
            </a:rPr>
            <a:t>5</a:t>
          </a:r>
          <a:r>
            <a:rPr lang="hr-HR" sz="1800" dirty="0" smtClean="0">
              <a:solidFill>
                <a:schemeClr val="bg1"/>
              </a:solidFill>
            </a:rPr>
            <a:t>V</a:t>
          </a:r>
          <a:endParaRPr lang="hr-HR" sz="1800" dirty="0">
            <a:solidFill>
              <a:schemeClr val="bg1"/>
            </a:solidFill>
          </a:endParaRPr>
        </a:p>
      </dgm:t>
    </dgm:pt>
    <dgm:pt modelId="{FD3BA221-8E8F-4BF1-A7D3-D51758EAF65A}" type="parTrans" cxnId="{155045CA-8A52-47CB-964A-52A5FAC01C4A}">
      <dgm:prSet/>
      <dgm:spPr/>
      <dgm:t>
        <a:bodyPr/>
        <a:lstStyle/>
        <a:p>
          <a:endParaRPr lang="hr-HR"/>
        </a:p>
      </dgm:t>
    </dgm:pt>
    <dgm:pt modelId="{006960D4-9D41-409E-B6A0-A1FCD8896552}" type="sibTrans" cxnId="{155045CA-8A52-47CB-964A-52A5FAC01C4A}">
      <dgm:prSet/>
      <dgm:spPr/>
      <dgm:t>
        <a:bodyPr/>
        <a:lstStyle/>
        <a:p>
          <a:endParaRPr lang="hr-HR"/>
        </a:p>
      </dgm:t>
    </dgm:pt>
    <dgm:pt modelId="{33369CEE-6D04-4F42-9774-AD0A08B3C5A3}" type="pres">
      <dgm:prSet presAssocID="{B337A544-5070-4956-9E47-06FEBB1F93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C3304FF-68AE-472A-9214-5B9EF5D3435D}" type="pres">
      <dgm:prSet presAssocID="{8A8B2E22-DDFD-4D69-9E45-CEA5624DE737}" presName="linNode" presStyleCnt="0"/>
      <dgm:spPr/>
    </dgm:pt>
    <dgm:pt modelId="{DEF82F2A-B70A-4CD2-BBA3-EE1776388334}" type="pres">
      <dgm:prSet presAssocID="{8A8B2E22-DDFD-4D69-9E45-CEA5624DE737}" presName="parentShp" presStyleLbl="node1" presStyleIdx="0" presStyleCnt="4" custScaleX="810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C1DB28-29D0-41AB-927D-361D1A7CBF1F}" type="pres">
      <dgm:prSet presAssocID="{8A8B2E22-DDFD-4D69-9E45-CEA5624DE737}" presName="childShp" presStyleLbl="bgAccFollowNode1" presStyleIdx="0" presStyleCnt="4" custScaleX="1073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8AF824-D4EC-4CF6-B56F-F757A66D1C6C}" type="pres">
      <dgm:prSet presAssocID="{2DD786CC-8323-4709-A070-15D05E1AE38B}" presName="spacing" presStyleCnt="0"/>
      <dgm:spPr/>
    </dgm:pt>
    <dgm:pt modelId="{D174F6F9-00A0-40C7-BCFA-529FDC07F8C0}" type="pres">
      <dgm:prSet presAssocID="{F339029B-E99E-4BC5-86B2-5A3765B545D2}" presName="linNode" presStyleCnt="0"/>
      <dgm:spPr/>
    </dgm:pt>
    <dgm:pt modelId="{D9FE0E12-E6D0-424E-89C9-8239BBD1F5A4}" type="pres">
      <dgm:prSet presAssocID="{F339029B-E99E-4BC5-86B2-5A3765B545D2}" presName="parentShp" presStyleLbl="node1" presStyleIdx="1" presStyleCnt="4" custScaleX="778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8F8D3D-6E63-44F1-8E66-C40B90C30809}" type="pres">
      <dgm:prSet presAssocID="{F339029B-E99E-4BC5-86B2-5A3765B545D2}" presName="childShp" presStyleLbl="bgAccFollowNode1" presStyleIdx="1" presStyleCnt="4" custScaleX="1042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66F9F2-89D1-49E0-B0A9-46BAB2D551B5}" type="pres">
      <dgm:prSet presAssocID="{639C7DC0-B396-427A-95CC-90436DD3C6B7}" presName="spacing" presStyleCnt="0"/>
      <dgm:spPr/>
    </dgm:pt>
    <dgm:pt modelId="{A713B1DD-570E-49D8-AAE5-1CA06185C465}" type="pres">
      <dgm:prSet presAssocID="{AA8E0D77-D2DA-40F2-BE1D-ABF683C16E9B}" presName="linNode" presStyleCnt="0"/>
      <dgm:spPr/>
    </dgm:pt>
    <dgm:pt modelId="{16505ABD-1691-4ACB-A849-8517BF75748F}" type="pres">
      <dgm:prSet presAssocID="{AA8E0D77-D2DA-40F2-BE1D-ABF683C16E9B}" presName="parentShp" presStyleLbl="node1" presStyleIdx="2" presStyleCnt="4" custScaleX="778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39473E-D8B2-45E9-91B5-F302BF80759D}" type="pres">
      <dgm:prSet presAssocID="{AA8E0D77-D2DA-40F2-BE1D-ABF683C16E9B}" presName="childShp" presStyleLbl="bgAccFollowNode1" presStyleIdx="2" presStyleCnt="4" custScaleX="105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AA24E9-D6F9-4F79-AE8C-09DFBDF6DB41}" type="pres">
      <dgm:prSet presAssocID="{568915A0-A2D2-4A7B-B2D8-40CD98A39346}" presName="spacing" presStyleCnt="0"/>
      <dgm:spPr/>
    </dgm:pt>
    <dgm:pt modelId="{282545B9-97D6-4929-A06D-78102BC37022}" type="pres">
      <dgm:prSet presAssocID="{36B953A2-661C-42B0-8D61-038B0744626E}" presName="linNode" presStyleCnt="0"/>
      <dgm:spPr/>
    </dgm:pt>
    <dgm:pt modelId="{8DD37C69-8AB2-43B6-9BB3-E82A79AA54BB}" type="pres">
      <dgm:prSet presAssocID="{36B953A2-661C-42B0-8D61-038B0744626E}" presName="parentShp" presStyleLbl="node1" presStyleIdx="3" presStyleCnt="4" custScaleX="778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C913EF-2F32-4452-8CEE-F7FBDC584171}" type="pres">
      <dgm:prSet presAssocID="{36B953A2-661C-42B0-8D61-038B0744626E}" presName="childShp" presStyleLbl="bgAccFollowNode1" presStyleIdx="3" presStyleCnt="4" custScaleX="1070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5045CA-8A52-47CB-964A-52A5FAC01C4A}" srcId="{36B953A2-661C-42B0-8D61-038B0744626E}" destId="{F019CB31-7992-4EF0-9B91-13CAC1F4B14B}" srcOrd="0" destOrd="0" parTransId="{FD3BA221-8E8F-4BF1-A7D3-D51758EAF65A}" sibTransId="{006960D4-9D41-409E-B6A0-A1FCD8896552}"/>
    <dgm:cxn modelId="{ABF765C7-F866-4C71-B7DE-297946DBABFD}" type="presOf" srcId="{D1D0D86C-FEE6-4A17-B0D8-57832C7AA884}" destId="{90C1DB28-29D0-41AB-927D-361D1A7CBF1F}" srcOrd="0" destOrd="0" presId="urn:microsoft.com/office/officeart/2005/8/layout/vList6"/>
    <dgm:cxn modelId="{D8862FAF-A652-478C-9228-35CF84339713}" type="presOf" srcId="{36B953A2-661C-42B0-8D61-038B0744626E}" destId="{8DD37C69-8AB2-43B6-9BB3-E82A79AA54BB}" srcOrd="0" destOrd="0" presId="urn:microsoft.com/office/officeart/2005/8/layout/vList6"/>
    <dgm:cxn modelId="{F1927071-5F24-4919-83C3-7EFE876C1B67}" type="presOf" srcId="{AA8E0D77-D2DA-40F2-BE1D-ABF683C16E9B}" destId="{16505ABD-1691-4ACB-A849-8517BF75748F}" srcOrd="0" destOrd="0" presId="urn:microsoft.com/office/officeart/2005/8/layout/vList6"/>
    <dgm:cxn modelId="{84F7E89A-3DF8-4DE3-92FD-94192E4CE1E3}" type="presOf" srcId="{F019CB31-7992-4EF0-9B91-13CAC1F4B14B}" destId="{6DC913EF-2F32-4452-8CEE-F7FBDC584171}" srcOrd="0" destOrd="0" presId="urn:microsoft.com/office/officeart/2005/8/layout/vList6"/>
    <dgm:cxn modelId="{A7B966AF-8CC5-481B-A49C-383551B80F9A}" srcId="{B337A544-5070-4956-9E47-06FEBB1F939C}" destId="{F339029B-E99E-4BC5-86B2-5A3765B545D2}" srcOrd="1" destOrd="0" parTransId="{AE6DE2F7-6226-448E-9315-2134E871FAE2}" sibTransId="{639C7DC0-B396-427A-95CC-90436DD3C6B7}"/>
    <dgm:cxn modelId="{2E8821D3-5933-4358-A2A4-DD0814B7E272}" type="presOf" srcId="{8A8B2E22-DDFD-4D69-9E45-CEA5624DE737}" destId="{DEF82F2A-B70A-4CD2-BBA3-EE1776388334}" srcOrd="0" destOrd="0" presId="urn:microsoft.com/office/officeart/2005/8/layout/vList6"/>
    <dgm:cxn modelId="{17764AB6-9907-40E1-AAFD-19A3017E93C5}" srcId="{B337A544-5070-4956-9E47-06FEBB1F939C}" destId="{36B953A2-661C-42B0-8D61-038B0744626E}" srcOrd="3" destOrd="0" parTransId="{2B1878EE-A7FD-47F3-A5E7-6E6FFBCEAA6F}" sibTransId="{FCCAE25E-C353-46DF-8F63-60AEF843CD65}"/>
    <dgm:cxn modelId="{9C80215F-1991-489D-9215-7C19BB24196B}" type="presOf" srcId="{7EC27EAA-B652-4823-995A-E5AFE93EEE8A}" destId="{B88F8D3D-6E63-44F1-8E66-C40B90C30809}" srcOrd="0" destOrd="0" presId="urn:microsoft.com/office/officeart/2005/8/layout/vList6"/>
    <dgm:cxn modelId="{67F640FA-6A38-4F63-97DE-8DA84422F863}" type="presOf" srcId="{F339029B-E99E-4BC5-86B2-5A3765B545D2}" destId="{D9FE0E12-E6D0-424E-89C9-8239BBD1F5A4}" srcOrd="0" destOrd="0" presId="urn:microsoft.com/office/officeart/2005/8/layout/vList6"/>
    <dgm:cxn modelId="{DEB40714-F7ED-4C1F-86A6-DAFB8AFE7E85}" srcId="{8A8B2E22-DDFD-4D69-9E45-CEA5624DE737}" destId="{D1D0D86C-FEE6-4A17-B0D8-57832C7AA884}" srcOrd="0" destOrd="0" parTransId="{4992D075-E599-4976-9CC0-4C5768182FED}" sibTransId="{753F02A7-40B1-4BB2-A08F-49F093D2D14F}"/>
    <dgm:cxn modelId="{6E16FF00-7B4B-4DE5-B12B-4B44626127AD}" srcId="{B337A544-5070-4956-9E47-06FEBB1F939C}" destId="{AA8E0D77-D2DA-40F2-BE1D-ABF683C16E9B}" srcOrd="2" destOrd="0" parTransId="{B6F6E6CE-A35E-40A8-A787-072C2B10E372}" sibTransId="{568915A0-A2D2-4A7B-B2D8-40CD98A39346}"/>
    <dgm:cxn modelId="{7D03E819-5852-4D96-8B30-8C03094D0CF3}" srcId="{B337A544-5070-4956-9E47-06FEBB1F939C}" destId="{8A8B2E22-DDFD-4D69-9E45-CEA5624DE737}" srcOrd="0" destOrd="0" parTransId="{EFF9A0D9-CB2A-4D03-AA3C-AF06FECEF1D8}" sibTransId="{2DD786CC-8323-4709-A070-15D05E1AE38B}"/>
    <dgm:cxn modelId="{5FBFF531-D793-4F77-85E7-72E63414F9CC}" srcId="{AA8E0D77-D2DA-40F2-BE1D-ABF683C16E9B}" destId="{AE890B45-63D6-4414-926D-39C7AE34A9A7}" srcOrd="0" destOrd="0" parTransId="{0B9B97BB-0E0E-4694-AE9B-121E88C801CB}" sibTransId="{DF89D65D-735F-4ADF-B1B6-CCAC8AF01C7C}"/>
    <dgm:cxn modelId="{A716FE9E-D7BD-40ED-8C21-B36ABB6AEE78}" type="presOf" srcId="{B337A544-5070-4956-9E47-06FEBB1F939C}" destId="{33369CEE-6D04-4F42-9774-AD0A08B3C5A3}" srcOrd="0" destOrd="0" presId="urn:microsoft.com/office/officeart/2005/8/layout/vList6"/>
    <dgm:cxn modelId="{FB093C44-DAB9-4428-BF76-D2E303F74A94}" type="presOf" srcId="{AE890B45-63D6-4414-926D-39C7AE34A9A7}" destId="{D139473E-D8B2-45E9-91B5-F302BF80759D}" srcOrd="0" destOrd="0" presId="urn:microsoft.com/office/officeart/2005/8/layout/vList6"/>
    <dgm:cxn modelId="{29521279-2D08-4277-B695-C0D27993FF3A}" srcId="{F339029B-E99E-4BC5-86B2-5A3765B545D2}" destId="{7EC27EAA-B652-4823-995A-E5AFE93EEE8A}" srcOrd="0" destOrd="0" parTransId="{5AA4D331-7371-45C3-8EFD-AB1CA43B176E}" sibTransId="{2F92E02C-6076-4ED6-A501-9AB5FDCFB91A}"/>
    <dgm:cxn modelId="{D6E6E45D-1805-4ACD-9654-BD5F6BAFF31B}" type="presParOf" srcId="{33369CEE-6D04-4F42-9774-AD0A08B3C5A3}" destId="{7C3304FF-68AE-472A-9214-5B9EF5D3435D}" srcOrd="0" destOrd="0" presId="urn:microsoft.com/office/officeart/2005/8/layout/vList6"/>
    <dgm:cxn modelId="{279A2AF2-91C2-42C5-8653-23D36F50D0EC}" type="presParOf" srcId="{7C3304FF-68AE-472A-9214-5B9EF5D3435D}" destId="{DEF82F2A-B70A-4CD2-BBA3-EE1776388334}" srcOrd="0" destOrd="0" presId="urn:microsoft.com/office/officeart/2005/8/layout/vList6"/>
    <dgm:cxn modelId="{AD835475-64AC-4730-8F7A-20B769C6CFF6}" type="presParOf" srcId="{7C3304FF-68AE-472A-9214-5B9EF5D3435D}" destId="{90C1DB28-29D0-41AB-927D-361D1A7CBF1F}" srcOrd="1" destOrd="0" presId="urn:microsoft.com/office/officeart/2005/8/layout/vList6"/>
    <dgm:cxn modelId="{752EF342-73E8-4A47-BD04-52BF3156EB2A}" type="presParOf" srcId="{33369CEE-6D04-4F42-9774-AD0A08B3C5A3}" destId="{828AF824-D4EC-4CF6-B56F-F757A66D1C6C}" srcOrd="1" destOrd="0" presId="urn:microsoft.com/office/officeart/2005/8/layout/vList6"/>
    <dgm:cxn modelId="{15095523-EE66-4566-B335-2702FAFE650B}" type="presParOf" srcId="{33369CEE-6D04-4F42-9774-AD0A08B3C5A3}" destId="{D174F6F9-00A0-40C7-BCFA-529FDC07F8C0}" srcOrd="2" destOrd="0" presId="urn:microsoft.com/office/officeart/2005/8/layout/vList6"/>
    <dgm:cxn modelId="{EDA7D35E-6F1A-4602-B0D1-3E589A55C613}" type="presParOf" srcId="{D174F6F9-00A0-40C7-BCFA-529FDC07F8C0}" destId="{D9FE0E12-E6D0-424E-89C9-8239BBD1F5A4}" srcOrd="0" destOrd="0" presId="urn:microsoft.com/office/officeart/2005/8/layout/vList6"/>
    <dgm:cxn modelId="{5B28DB5B-7B73-4C05-9702-1333CEF0C949}" type="presParOf" srcId="{D174F6F9-00A0-40C7-BCFA-529FDC07F8C0}" destId="{B88F8D3D-6E63-44F1-8E66-C40B90C30809}" srcOrd="1" destOrd="0" presId="urn:microsoft.com/office/officeart/2005/8/layout/vList6"/>
    <dgm:cxn modelId="{29E49923-CED1-49CF-B639-3DA6ED6D6E20}" type="presParOf" srcId="{33369CEE-6D04-4F42-9774-AD0A08B3C5A3}" destId="{C766F9F2-89D1-49E0-B0A9-46BAB2D551B5}" srcOrd="3" destOrd="0" presId="urn:microsoft.com/office/officeart/2005/8/layout/vList6"/>
    <dgm:cxn modelId="{55E10DD9-59FA-4570-85EF-F70CA2B4E80D}" type="presParOf" srcId="{33369CEE-6D04-4F42-9774-AD0A08B3C5A3}" destId="{A713B1DD-570E-49D8-AAE5-1CA06185C465}" srcOrd="4" destOrd="0" presId="urn:microsoft.com/office/officeart/2005/8/layout/vList6"/>
    <dgm:cxn modelId="{0B4AB3ED-1B85-4E54-A3BD-F5E4C4901612}" type="presParOf" srcId="{A713B1DD-570E-49D8-AAE5-1CA06185C465}" destId="{16505ABD-1691-4ACB-A849-8517BF75748F}" srcOrd="0" destOrd="0" presId="urn:microsoft.com/office/officeart/2005/8/layout/vList6"/>
    <dgm:cxn modelId="{785B2B4F-BF7D-4E79-B194-81A44F26630A}" type="presParOf" srcId="{A713B1DD-570E-49D8-AAE5-1CA06185C465}" destId="{D139473E-D8B2-45E9-91B5-F302BF80759D}" srcOrd="1" destOrd="0" presId="urn:microsoft.com/office/officeart/2005/8/layout/vList6"/>
    <dgm:cxn modelId="{C8052437-A972-4E76-A141-4E50FA02273E}" type="presParOf" srcId="{33369CEE-6D04-4F42-9774-AD0A08B3C5A3}" destId="{7CAA24E9-D6F9-4F79-AE8C-09DFBDF6DB41}" srcOrd="5" destOrd="0" presId="urn:microsoft.com/office/officeart/2005/8/layout/vList6"/>
    <dgm:cxn modelId="{511BE9DE-6AE6-4135-B276-04D48E42430A}" type="presParOf" srcId="{33369CEE-6D04-4F42-9774-AD0A08B3C5A3}" destId="{282545B9-97D6-4929-A06D-78102BC37022}" srcOrd="6" destOrd="0" presId="urn:microsoft.com/office/officeart/2005/8/layout/vList6"/>
    <dgm:cxn modelId="{4A435886-4878-4FEA-885F-7703DE10FD23}" type="presParOf" srcId="{282545B9-97D6-4929-A06D-78102BC37022}" destId="{8DD37C69-8AB2-43B6-9BB3-E82A79AA54BB}" srcOrd="0" destOrd="0" presId="urn:microsoft.com/office/officeart/2005/8/layout/vList6"/>
    <dgm:cxn modelId="{46D92A5F-6E76-437C-B95E-889A10BF23BB}" type="presParOf" srcId="{282545B9-97D6-4929-A06D-78102BC37022}" destId="{6DC913EF-2F32-4452-8CEE-F7FBDC5841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5AB62B-8A43-48DE-B849-01F3CA1DA27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D1C3BA-D7E7-475C-81A6-273521F8F452}">
      <dgm:prSet phldrT="[Tekst]"/>
      <dgm:spPr/>
      <dgm:t>
        <a:bodyPr/>
        <a:lstStyle/>
        <a:p>
          <a:r>
            <a:rPr lang="hr-HR" dirty="0"/>
            <a:t>Potrebno:</a:t>
          </a:r>
        </a:p>
      </dgm:t>
    </dgm:pt>
    <dgm:pt modelId="{56582284-4D9C-49BA-8916-E3AF11259B1B}" type="parTrans" cxnId="{CCCB4B17-688D-40B2-A0A7-42CC7B6C95C5}">
      <dgm:prSet/>
      <dgm:spPr/>
      <dgm:t>
        <a:bodyPr/>
        <a:lstStyle/>
        <a:p>
          <a:endParaRPr lang="hr-HR"/>
        </a:p>
      </dgm:t>
    </dgm:pt>
    <dgm:pt modelId="{8DDB9F92-C4C5-42A4-9BC8-84A9FED5236C}" type="sibTrans" cxnId="{CCCB4B17-688D-40B2-A0A7-42CC7B6C95C5}">
      <dgm:prSet/>
      <dgm:spPr/>
      <dgm:t>
        <a:bodyPr/>
        <a:lstStyle/>
        <a:p>
          <a:endParaRPr lang="hr-HR"/>
        </a:p>
      </dgm:t>
    </dgm:pt>
    <dgm:pt modelId="{8D825F59-872A-4035-9694-73237A10DE26}">
      <dgm:prSet phldrT="[Tekst]"/>
      <dgm:spPr/>
      <dgm:t>
        <a:bodyPr/>
        <a:lstStyle/>
        <a:p>
          <a:r>
            <a:rPr lang="hr-HR" dirty="0" err="1"/>
            <a:t>Fotootpornik</a:t>
          </a:r>
          <a:endParaRPr lang="hr-HR" dirty="0"/>
        </a:p>
      </dgm:t>
    </dgm:pt>
    <dgm:pt modelId="{9B247770-D6D8-4C95-88B2-D59D6761E100}" type="parTrans" cxnId="{236C0F33-0A74-4D5E-8819-87C3280FEAB1}">
      <dgm:prSet/>
      <dgm:spPr/>
      <dgm:t>
        <a:bodyPr/>
        <a:lstStyle/>
        <a:p>
          <a:endParaRPr lang="hr-HR"/>
        </a:p>
      </dgm:t>
    </dgm:pt>
    <dgm:pt modelId="{404F0229-1206-4C79-9848-3A7D13E25D41}" type="sibTrans" cxnId="{236C0F33-0A74-4D5E-8819-87C3280FEAB1}">
      <dgm:prSet/>
      <dgm:spPr/>
      <dgm:t>
        <a:bodyPr/>
        <a:lstStyle/>
        <a:p>
          <a:endParaRPr lang="hr-HR"/>
        </a:p>
      </dgm:t>
    </dgm:pt>
    <dgm:pt modelId="{C7A40251-916D-4394-A421-AFE22EF23E7D}">
      <dgm:prSet phldrT="[Tekst]"/>
      <dgm:spPr/>
      <dgm:t>
        <a:bodyPr/>
        <a:lstStyle/>
        <a:p>
          <a:r>
            <a:rPr lang="hr-HR" dirty="0"/>
            <a:t>5 žica</a:t>
          </a:r>
        </a:p>
      </dgm:t>
    </dgm:pt>
    <dgm:pt modelId="{85C8DA67-CC01-42AB-9E84-1B6B1CD47B40}" type="parTrans" cxnId="{F7BA9D9B-B578-49A2-BAA6-2E3B17F5565C}">
      <dgm:prSet/>
      <dgm:spPr/>
      <dgm:t>
        <a:bodyPr/>
        <a:lstStyle/>
        <a:p>
          <a:endParaRPr lang="hr-HR"/>
        </a:p>
      </dgm:t>
    </dgm:pt>
    <dgm:pt modelId="{0EDFF280-2B45-4544-BD05-103AB20374F8}" type="sibTrans" cxnId="{F7BA9D9B-B578-49A2-BAA6-2E3B17F5565C}">
      <dgm:prSet/>
      <dgm:spPr/>
      <dgm:t>
        <a:bodyPr/>
        <a:lstStyle/>
        <a:p>
          <a:endParaRPr lang="hr-HR"/>
        </a:p>
      </dgm:t>
    </dgm:pt>
    <dgm:pt modelId="{979DD985-F8B6-4A19-AF54-B34132DE9452}">
      <dgm:prSet phldrT="[Tekst]"/>
      <dgm:spPr/>
      <dgm:t>
        <a:bodyPr/>
        <a:lstStyle/>
        <a:p>
          <a:r>
            <a:rPr lang="hr-HR" dirty="0" smtClean="0"/>
            <a:t>LED </a:t>
          </a:r>
          <a:r>
            <a:rPr lang="hr-HR" dirty="0"/>
            <a:t>dioda</a:t>
          </a:r>
        </a:p>
      </dgm:t>
    </dgm:pt>
    <dgm:pt modelId="{ABE3B67A-EB37-4845-81F1-14DB954B946A}" type="parTrans" cxnId="{FA7DD473-D973-467B-83C2-10114AAFD573}">
      <dgm:prSet/>
      <dgm:spPr/>
      <dgm:t>
        <a:bodyPr/>
        <a:lstStyle/>
        <a:p>
          <a:endParaRPr lang="hr-HR"/>
        </a:p>
      </dgm:t>
    </dgm:pt>
    <dgm:pt modelId="{EDA1B379-4F3F-4929-9401-42D32D6406E3}" type="sibTrans" cxnId="{FA7DD473-D973-467B-83C2-10114AAFD573}">
      <dgm:prSet/>
      <dgm:spPr/>
      <dgm:t>
        <a:bodyPr/>
        <a:lstStyle/>
        <a:p>
          <a:endParaRPr lang="hr-HR"/>
        </a:p>
      </dgm:t>
    </dgm:pt>
    <dgm:pt modelId="{52690425-303B-459D-A083-B0352B7CB6D3}">
      <dgm:prSet phldrT="[Tekst]"/>
      <dgm:spPr/>
      <dgm:t>
        <a:bodyPr/>
        <a:lstStyle/>
        <a:p>
          <a:r>
            <a:rPr lang="hr-HR" dirty="0"/>
            <a:t>2 otpornika</a:t>
          </a:r>
        </a:p>
      </dgm:t>
    </dgm:pt>
    <dgm:pt modelId="{A2FE4B49-BD3B-4738-9B84-89A03A65561B}" type="parTrans" cxnId="{43C1D471-0880-4C39-940F-19499EB7678B}">
      <dgm:prSet/>
      <dgm:spPr/>
      <dgm:t>
        <a:bodyPr/>
        <a:lstStyle/>
        <a:p>
          <a:endParaRPr lang="hr-HR"/>
        </a:p>
      </dgm:t>
    </dgm:pt>
    <dgm:pt modelId="{FEDC539B-83B1-4E05-B932-94C034A9BAE4}" type="sibTrans" cxnId="{43C1D471-0880-4C39-940F-19499EB7678B}">
      <dgm:prSet/>
      <dgm:spPr/>
      <dgm:t>
        <a:bodyPr/>
        <a:lstStyle/>
        <a:p>
          <a:endParaRPr lang="hr-HR"/>
        </a:p>
      </dgm:t>
    </dgm:pt>
    <dgm:pt modelId="{98139BA7-282B-4753-B9EA-103052FC440F}" type="pres">
      <dgm:prSet presAssocID="{BE5AB62B-8A43-48DE-B849-01F3CA1DA27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629B3D8-6D3F-41C8-B2E6-E16518595E8B}" type="pres">
      <dgm:prSet presAssocID="{58D1C3BA-D7E7-475C-81A6-273521F8F452}" presName="root" presStyleCnt="0">
        <dgm:presLayoutVars>
          <dgm:chMax/>
          <dgm:chPref val="4"/>
        </dgm:presLayoutVars>
      </dgm:prSet>
      <dgm:spPr/>
    </dgm:pt>
    <dgm:pt modelId="{93F57A84-45F0-41D8-87A6-27A6509AF8F9}" type="pres">
      <dgm:prSet presAssocID="{58D1C3BA-D7E7-475C-81A6-273521F8F452}" presName="rootComposite" presStyleCnt="0">
        <dgm:presLayoutVars/>
      </dgm:prSet>
      <dgm:spPr/>
    </dgm:pt>
    <dgm:pt modelId="{13811810-07BF-4D36-9CEF-AFE404F35562}" type="pres">
      <dgm:prSet presAssocID="{58D1C3BA-D7E7-475C-81A6-273521F8F45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BA12B689-F2E3-49F6-93B9-3A6093856B2D}" type="pres">
      <dgm:prSet presAssocID="{58D1C3BA-D7E7-475C-81A6-273521F8F452}" presName="childShape" presStyleCnt="0">
        <dgm:presLayoutVars>
          <dgm:chMax val="0"/>
          <dgm:chPref val="0"/>
        </dgm:presLayoutVars>
      </dgm:prSet>
      <dgm:spPr/>
    </dgm:pt>
    <dgm:pt modelId="{11BB4AF1-D8EC-4652-9675-6AE09E74E77A}" type="pres">
      <dgm:prSet presAssocID="{8D825F59-872A-4035-9694-73237A10DE26}" presName="childComposite" presStyleCnt="0">
        <dgm:presLayoutVars>
          <dgm:chMax val="0"/>
          <dgm:chPref val="0"/>
        </dgm:presLayoutVars>
      </dgm:prSet>
      <dgm:spPr/>
    </dgm:pt>
    <dgm:pt modelId="{B27BFCCC-FACA-474F-941F-74E4DE3A0A00}" type="pres">
      <dgm:prSet presAssocID="{8D825F59-872A-4035-9694-73237A10DE26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8D6182-28A0-4F89-B701-97FE011E61A8}" type="pres">
      <dgm:prSet presAssocID="{8D825F59-872A-4035-9694-73237A10DE26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BA1F57-0811-48E7-8DE0-F5351F219CFB}" type="pres">
      <dgm:prSet presAssocID="{C7A40251-916D-4394-A421-AFE22EF23E7D}" presName="childComposite" presStyleCnt="0">
        <dgm:presLayoutVars>
          <dgm:chMax val="0"/>
          <dgm:chPref val="0"/>
        </dgm:presLayoutVars>
      </dgm:prSet>
      <dgm:spPr/>
    </dgm:pt>
    <dgm:pt modelId="{C947E102-97A3-422F-9C5B-311267C21726}" type="pres">
      <dgm:prSet presAssocID="{C7A40251-916D-4394-A421-AFE22EF23E7D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503FBFD-DB13-435F-A05F-A5D3A60A3CE5}" type="pres">
      <dgm:prSet presAssocID="{C7A40251-916D-4394-A421-AFE22EF23E7D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9C04C1-B5FB-45C4-B018-25D77638F8CD}" type="pres">
      <dgm:prSet presAssocID="{979DD985-F8B6-4A19-AF54-B34132DE9452}" presName="childComposite" presStyleCnt="0">
        <dgm:presLayoutVars>
          <dgm:chMax val="0"/>
          <dgm:chPref val="0"/>
        </dgm:presLayoutVars>
      </dgm:prSet>
      <dgm:spPr/>
    </dgm:pt>
    <dgm:pt modelId="{FFD3C285-1903-42C8-8508-E697832DBDA2}" type="pres">
      <dgm:prSet presAssocID="{979DD985-F8B6-4A19-AF54-B34132DE9452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F69B82-FCD1-44A4-AAFE-8AFDAC599C21}" type="pres">
      <dgm:prSet presAssocID="{979DD985-F8B6-4A19-AF54-B34132DE9452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614D4A-8E0B-4039-B1B9-AE2A8E15F5EE}" type="pres">
      <dgm:prSet presAssocID="{52690425-303B-459D-A083-B0352B7CB6D3}" presName="childComposite" presStyleCnt="0">
        <dgm:presLayoutVars>
          <dgm:chMax val="0"/>
          <dgm:chPref val="0"/>
        </dgm:presLayoutVars>
      </dgm:prSet>
      <dgm:spPr/>
    </dgm:pt>
    <dgm:pt modelId="{1161B24B-EA18-4478-A2E5-E8E2F89FD714}" type="pres">
      <dgm:prSet presAssocID="{52690425-303B-459D-A083-B0352B7CB6D3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3556023-7036-40D9-B205-14EDEBF4F2C2}" type="pres">
      <dgm:prSet presAssocID="{52690425-303B-459D-A083-B0352B7CB6D3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7B03E7-2CDF-423E-B3E4-4333618999D9}" type="presOf" srcId="{C7A40251-916D-4394-A421-AFE22EF23E7D}" destId="{E503FBFD-DB13-435F-A05F-A5D3A60A3CE5}" srcOrd="0" destOrd="0" presId="urn:microsoft.com/office/officeart/2008/layout/PictureAccentList"/>
    <dgm:cxn modelId="{236C0F33-0A74-4D5E-8819-87C3280FEAB1}" srcId="{58D1C3BA-D7E7-475C-81A6-273521F8F452}" destId="{8D825F59-872A-4035-9694-73237A10DE26}" srcOrd="0" destOrd="0" parTransId="{9B247770-D6D8-4C95-88B2-D59D6761E100}" sibTransId="{404F0229-1206-4C79-9848-3A7D13E25D41}"/>
    <dgm:cxn modelId="{FD278E08-B29D-4123-A027-E8BDFE989593}" type="presOf" srcId="{52690425-303B-459D-A083-B0352B7CB6D3}" destId="{53556023-7036-40D9-B205-14EDEBF4F2C2}" srcOrd="0" destOrd="0" presId="urn:microsoft.com/office/officeart/2008/layout/PictureAccentList"/>
    <dgm:cxn modelId="{43C1D471-0880-4C39-940F-19499EB7678B}" srcId="{58D1C3BA-D7E7-475C-81A6-273521F8F452}" destId="{52690425-303B-459D-A083-B0352B7CB6D3}" srcOrd="3" destOrd="0" parTransId="{A2FE4B49-BD3B-4738-9B84-89A03A65561B}" sibTransId="{FEDC539B-83B1-4E05-B932-94C034A9BAE4}"/>
    <dgm:cxn modelId="{F7BA9D9B-B578-49A2-BAA6-2E3B17F5565C}" srcId="{58D1C3BA-D7E7-475C-81A6-273521F8F452}" destId="{C7A40251-916D-4394-A421-AFE22EF23E7D}" srcOrd="1" destOrd="0" parTransId="{85C8DA67-CC01-42AB-9E84-1B6B1CD47B40}" sibTransId="{0EDFF280-2B45-4544-BD05-103AB20374F8}"/>
    <dgm:cxn modelId="{CD456631-D73B-42F9-BB86-CA834E4A172E}" type="presOf" srcId="{58D1C3BA-D7E7-475C-81A6-273521F8F452}" destId="{13811810-07BF-4D36-9CEF-AFE404F35562}" srcOrd="0" destOrd="0" presId="urn:microsoft.com/office/officeart/2008/layout/PictureAccentList"/>
    <dgm:cxn modelId="{B61AE626-2B0A-48C4-9E34-C84544F3917E}" type="presOf" srcId="{8D825F59-872A-4035-9694-73237A10DE26}" destId="{3A8D6182-28A0-4F89-B701-97FE011E61A8}" srcOrd="0" destOrd="0" presId="urn:microsoft.com/office/officeart/2008/layout/PictureAccentList"/>
    <dgm:cxn modelId="{35750830-A404-44B7-BC0B-C2E62DF08984}" type="presOf" srcId="{979DD985-F8B6-4A19-AF54-B34132DE9452}" destId="{62F69B82-FCD1-44A4-AAFE-8AFDAC599C21}" srcOrd="0" destOrd="0" presId="urn:microsoft.com/office/officeart/2008/layout/PictureAccentList"/>
    <dgm:cxn modelId="{00BFBB4D-F67F-4AD3-9FA1-F963D455C477}" type="presOf" srcId="{BE5AB62B-8A43-48DE-B849-01F3CA1DA27F}" destId="{98139BA7-282B-4753-B9EA-103052FC440F}" srcOrd="0" destOrd="0" presId="urn:microsoft.com/office/officeart/2008/layout/PictureAccentList"/>
    <dgm:cxn modelId="{FA7DD473-D973-467B-83C2-10114AAFD573}" srcId="{58D1C3BA-D7E7-475C-81A6-273521F8F452}" destId="{979DD985-F8B6-4A19-AF54-B34132DE9452}" srcOrd="2" destOrd="0" parTransId="{ABE3B67A-EB37-4845-81F1-14DB954B946A}" sibTransId="{EDA1B379-4F3F-4929-9401-42D32D6406E3}"/>
    <dgm:cxn modelId="{CCCB4B17-688D-40B2-A0A7-42CC7B6C95C5}" srcId="{BE5AB62B-8A43-48DE-B849-01F3CA1DA27F}" destId="{58D1C3BA-D7E7-475C-81A6-273521F8F452}" srcOrd="0" destOrd="0" parTransId="{56582284-4D9C-49BA-8916-E3AF11259B1B}" sibTransId="{8DDB9F92-C4C5-42A4-9BC8-84A9FED5236C}"/>
    <dgm:cxn modelId="{C107B0D5-CB9C-4C1C-8DA0-2A2A7CA8E33B}" type="presParOf" srcId="{98139BA7-282B-4753-B9EA-103052FC440F}" destId="{D629B3D8-6D3F-41C8-B2E6-E16518595E8B}" srcOrd="0" destOrd="0" presId="urn:microsoft.com/office/officeart/2008/layout/PictureAccentList"/>
    <dgm:cxn modelId="{A53C80C2-1128-4FBA-BC7D-F8C2532C6ED5}" type="presParOf" srcId="{D629B3D8-6D3F-41C8-B2E6-E16518595E8B}" destId="{93F57A84-45F0-41D8-87A6-27A6509AF8F9}" srcOrd="0" destOrd="0" presId="urn:microsoft.com/office/officeart/2008/layout/PictureAccentList"/>
    <dgm:cxn modelId="{3BA0C2DB-98B5-4C18-AA0A-6087E94A5D17}" type="presParOf" srcId="{93F57A84-45F0-41D8-87A6-27A6509AF8F9}" destId="{13811810-07BF-4D36-9CEF-AFE404F35562}" srcOrd="0" destOrd="0" presId="urn:microsoft.com/office/officeart/2008/layout/PictureAccentList"/>
    <dgm:cxn modelId="{E6A38E45-9A3B-49BE-A43B-83BEA0DAF4A5}" type="presParOf" srcId="{D629B3D8-6D3F-41C8-B2E6-E16518595E8B}" destId="{BA12B689-F2E3-49F6-93B9-3A6093856B2D}" srcOrd="1" destOrd="0" presId="urn:microsoft.com/office/officeart/2008/layout/PictureAccentList"/>
    <dgm:cxn modelId="{0F8DC310-1B6C-4B50-A1EA-7C8D071DAEA9}" type="presParOf" srcId="{BA12B689-F2E3-49F6-93B9-3A6093856B2D}" destId="{11BB4AF1-D8EC-4652-9675-6AE09E74E77A}" srcOrd="0" destOrd="0" presId="urn:microsoft.com/office/officeart/2008/layout/PictureAccentList"/>
    <dgm:cxn modelId="{8A157D37-690C-458F-B740-CBCF12C66513}" type="presParOf" srcId="{11BB4AF1-D8EC-4652-9675-6AE09E74E77A}" destId="{B27BFCCC-FACA-474F-941F-74E4DE3A0A00}" srcOrd="0" destOrd="0" presId="urn:microsoft.com/office/officeart/2008/layout/PictureAccentList"/>
    <dgm:cxn modelId="{ACD8B164-E576-4865-AE6E-62BB87765913}" type="presParOf" srcId="{11BB4AF1-D8EC-4652-9675-6AE09E74E77A}" destId="{3A8D6182-28A0-4F89-B701-97FE011E61A8}" srcOrd="1" destOrd="0" presId="urn:microsoft.com/office/officeart/2008/layout/PictureAccentList"/>
    <dgm:cxn modelId="{61A5F385-7AFE-4B98-B02A-4168F4F1413E}" type="presParOf" srcId="{BA12B689-F2E3-49F6-93B9-3A6093856B2D}" destId="{3BBA1F57-0811-48E7-8DE0-F5351F219CFB}" srcOrd="1" destOrd="0" presId="urn:microsoft.com/office/officeart/2008/layout/PictureAccentList"/>
    <dgm:cxn modelId="{9418BD09-33DF-4921-BFD5-3D2CBA802F6B}" type="presParOf" srcId="{3BBA1F57-0811-48E7-8DE0-F5351F219CFB}" destId="{C947E102-97A3-422F-9C5B-311267C21726}" srcOrd="0" destOrd="0" presId="urn:microsoft.com/office/officeart/2008/layout/PictureAccentList"/>
    <dgm:cxn modelId="{00B1BA02-20DD-4337-A102-2BE10FA76111}" type="presParOf" srcId="{3BBA1F57-0811-48E7-8DE0-F5351F219CFB}" destId="{E503FBFD-DB13-435F-A05F-A5D3A60A3CE5}" srcOrd="1" destOrd="0" presId="urn:microsoft.com/office/officeart/2008/layout/PictureAccentList"/>
    <dgm:cxn modelId="{E896DDFD-FB73-4462-9EF5-58FAC36B8BF0}" type="presParOf" srcId="{BA12B689-F2E3-49F6-93B9-3A6093856B2D}" destId="{BB9C04C1-B5FB-45C4-B018-25D77638F8CD}" srcOrd="2" destOrd="0" presId="urn:microsoft.com/office/officeart/2008/layout/PictureAccentList"/>
    <dgm:cxn modelId="{7059DB00-1CA0-4947-88B3-613A723E7495}" type="presParOf" srcId="{BB9C04C1-B5FB-45C4-B018-25D77638F8CD}" destId="{FFD3C285-1903-42C8-8508-E697832DBDA2}" srcOrd="0" destOrd="0" presId="urn:microsoft.com/office/officeart/2008/layout/PictureAccentList"/>
    <dgm:cxn modelId="{ADC5520B-7849-4104-913D-0CC6401E577A}" type="presParOf" srcId="{BB9C04C1-B5FB-45C4-B018-25D77638F8CD}" destId="{62F69B82-FCD1-44A4-AAFE-8AFDAC599C21}" srcOrd="1" destOrd="0" presId="urn:microsoft.com/office/officeart/2008/layout/PictureAccentList"/>
    <dgm:cxn modelId="{A0CCD169-1BA4-4B4C-A9A0-7303CBB99628}" type="presParOf" srcId="{BA12B689-F2E3-49F6-93B9-3A6093856B2D}" destId="{DA614D4A-8E0B-4039-B1B9-AE2A8E15F5EE}" srcOrd="3" destOrd="0" presId="urn:microsoft.com/office/officeart/2008/layout/PictureAccentList"/>
    <dgm:cxn modelId="{78AA36BD-2B06-44BF-A50A-0F7DC42CE842}" type="presParOf" srcId="{DA614D4A-8E0B-4039-B1B9-AE2A8E15F5EE}" destId="{1161B24B-EA18-4478-A2E5-E8E2F89FD714}" srcOrd="0" destOrd="0" presId="urn:microsoft.com/office/officeart/2008/layout/PictureAccentList"/>
    <dgm:cxn modelId="{E98D31DB-232F-4EB9-9ED0-EAA21784DC4D}" type="presParOf" srcId="{DA614D4A-8E0B-4039-B1B9-AE2A8E15F5EE}" destId="{53556023-7036-40D9-B205-14EDEBF4F2C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719D5-FDEA-459D-922F-D539D0E4416F}">
      <dsp:nvSpPr>
        <dsp:cNvPr id="0" name=""/>
        <dsp:cNvSpPr/>
      </dsp:nvSpPr>
      <dsp:spPr>
        <a:xfrm>
          <a:off x="591" y="1305180"/>
          <a:ext cx="3419256" cy="2897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20D17BD-C9D6-4F04-B94B-80EF202A192A}">
      <dsp:nvSpPr>
        <dsp:cNvPr id="0" name=""/>
        <dsp:cNvSpPr/>
      </dsp:nvSpPr>
      <dsp:spPr>
        <a:xfrm>
          <a:off x="2964527" y="1710597"/>
          <a:ext cx="1621361" cy="1687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accent1">
                  <a:lumMod val="75000"/>
                </a:schemeClr>
              </a:solidFill>
            </a:rPr>
            <a:t>može primati i slati signale u okolinu i iz okoline </a:t>
          </a:r>
        </a:p>
      </dsp:txBody>
      <dsp:txXfrm>
        <a:off x="3012015" y="1758085"/>
        <a:ext cx="1526385" cy="1592541"/>
      </dsp:txXfrm>
    </dsp:sp>
    <dsp:sp modelId="{3066ED0A-B07F-4FD3-AB2C-5193EB52F887}">
      <dsp:nvSpPr>
        <dsp:cNvPr id="0" name=""/>
        <dsp:cNvSpPr/>
      </dsp:nvSpPr>
      <dsp:spPr>
        <a:xfrm>
          <a:off x="591" y="752763"/>
          <a:ext cx="3419256" cy="4988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MIKROKONTROLER</a:t>
          </a:r>
        </a:p>
      </dsp:txBody>
      <dsp:txXfrm>
        <a:off x="591" y="752763"/>
        <a:ext cx="3419256" cy="498871"/>
      </dsp:txXfrm>
    </dsp:sp>
    <dsp:sp modelId="{87BE8CEE-DC3A-48BF-814A-4382420DDB5F}">
      <dsp:nvSpPr>
        <dsp:cNvPr id="0" name=""/>
        <dsp:cNvSpPr/>
      </dsp:nvSpPr>
      <dsp:spPr>
        <a:xfrm>
          <a:off x="5286317" y="1305180"/>
          <a:ext cx="3419256" cy="28971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06E498-3EC0-4529-ADD5-68FAB870E032}">
      <dsp:nvSpPr>
        <dsp:cNvPr id="0" name=""/>
        <dsp:cNvSpPr/>
      </dsp:nvSpPr>
      <dsp:spPr>
        <a:xfrm>
          <a:off x="8133053" y="1465924"/>
          <a:ext cx="1855761" cy="21768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accent1">
                  <a:lumMod val="75000"/>
                </a:schemeClr>
              </a:solidFill>
            </a:rPr>
            <a:t>jednostavno programiranje </a:t>
          </a:r>
          <a:r>
            <a:rPr lang="hr-HR" sz="1800" kern="1200" dirty="0" err="1">
              <a:solidFill>
                <a:schemeClr val="accent1">
                  <a:lumMod val="75000"/>
                </a:schemeClr>
              </a:solidFill>
            </a:rPr>
            <a:t>mikrokontrolera</a:t>
          </a:r>
          <a:r>
            <a:rPr lang="hr-HR" sz="1800" kern="1200" dirty="0">
              <a:solidFill>
                <a:schemeClr val="accent1">
                  <a:lumMod val="75000"/>
                </a:schemeClr>
              </a:solidFill>
            </a:rPr>
            <a:t> uz pomoć </a:t>
          </a:r>
          <a:r>
            <a:rPr lang="hr-HR" sz="1800" b="0" kern="1200" dirty="0">
              <a:solidFill>
                <a:schemeClr val="accent1">
                  <a:lumMod val="75000"/>
                </a:schemeClr>
              </a:solidFill>
            </a:rPr>
            <a:t>računala na bilo kojoj platformi </a:t>
          </a:r>
          <a:r>
            <a:rPr lang="hr-HR" sz="1800" kern="1200" dirty="0">
              <a:solidFill>
                <a:schemeClr val="accent1">
                  <a:lumMod val="75000"/>
                </a:schemeClr>
              </a:solidFill>
            </a:rPr>
            <a:t>(Linux, Mac, Windows)</a:t>
          </a:r>
        </a:p>
      </dsp:txBody>
      <dsp:txXfrm>
        <a:off x="8187406" y="1520277"/>
        <a:ext cx="1747055" cy="2068157"/>
      </dsp:txXfrm>
    </dsp:sp>
    <dsp:sp modelId="{FE1F984C-3568-47CF-9F32-2B0A2585A2CF}">
      <dsp:nvSpPr>
        <dsp:cNvPr id="0" name=""/>
        <dsp:cNvSpPr/>
      </dsp:nvSpPr>
      <dsp:spPr>
        <a:xfrm>
          <a:off x="5286317" y="752763"/>
          <a:ext cx="3419256" cy="4988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SOFTVERSKA KOMPONENTA</a:t>
          </a:r>
        </a:p>
      </dsp:txBody>
      <dsp:txXfrm>
        <a:off x="5286317" y="752763"/>
        <a:ext cx="3419256" cy="498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616BB-AE1E-438E-AB90-068160E17171}">
      <dsp:nvSpPr>
        <dsp:cNvPr id="0" name=""/>
        <dsp:cNvSpPr/>
      </dsp:nvSpPr>
      <dsp:spPr>
        <a:xfrm rot="10800000">
          <a:off x="1561720" y="1828"/>
          <a:ext cx="4522128" cy="16907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57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/>
            <a:t>Arduino</a:t>
          </a:r>
          <a:r>
            <a:rPr lang="hr-HR" sz="2800" kern="1200" dirty="0"/>
            <a:t> WEB EDITOR (on-line)</a:t>
          </a:r>
        </a:p>
      </dsp:txBody>
      <dsp:txXfrm rot="10800000">
        <a:off x="1984408" y="1828"/>
        <a:ext cx="4099440" cy="1690751"/>
      </dsp:txXfrm>
    </dsp:sp>
    <dsp:sp modelId="{4E17083F-913C-4F81-B540-F5BDDE563D72}">
      <dsp:nvSpPr>
        <dsp:cNvPr id="0" name=""/>
        <dsp:cNvSpPr/>
      </dsp:nvSpPr>
      <dsp:spPr>
        <a:xfrm>
          <a:off x="716344" y="1828"/>
          <a:ext cx="1690751" cy="16907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1E876C-7E22-4C17-9F3A-8777E69CF8CB}">
      <dsp:nvSpPr>
        <dsp:cNvPr id="0" name=""/>
        <dsp:cNvSpPr/>
      </dsp:nvSpPr>
      <dsp:spPr>
        <a:xfrm rot="10800000">
          <a:off x="1561720" y="2197281"/>
          <a:ext cx="4522128" cy="16907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557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Download </a:t>
          </a:r>
          <a:r>
            <a:rPr lang="hr-HR" sz="2800" kern="1200" dirty="0" err="1"/>
            <a:t>Arduino</a:t>
          </a:r>
          <a:r>
            <a:rPr lang="hr-HR" sz="2800" kern="1200" dirty="0"/>
            <a:t> – skinuti </a:t>
          </a:r>
          <a:r>
            <a:rPr lang="hr-HR" sz="2800" kern="1200" dirty="0" err="1"/>
            <a:t>zip</a:t>
          </a:r>
          <a:r>
            <a:rPr lang="hr-HR" sz="2800" kern="1200" dirty="0"/>
            <a:t> datoteku verziju za Windows-e</a:t>
          </a:r>
        </a:p>
      </dsp:txBody>
      <dsp:txXfrm rot="10800000">
        <a:off x="1984408" y="2197281"/>
        <a:ext cx="4099440" cy="1690751"/>
      </dsp:txXfrm>
    </dsp:sp>
    <dsp:sp modelId="{595DEF51-E741-45FE-9BC7-57FCC2260014}">
      <dsp:nvSpPr>
        <dsp:cNvPr id="0" name=""/>
        <dsp:cNvSpPr/>
      </dsp:nvSpPr>
      <dsp:spPr>
        <a:xfrm>
          <a:off x="716344" y="2197281"/>
          <a:ext cx="1690751" cy="16907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328B2-5970-43B8-AD8D-D3CEB4FA6828}">
      <dsp:nvSpPr>
        <dsp:cNvPr id="0" name=""/>
        <dsp:cNvSpPr/>
      </dsp:nvSpPr>
      <dsp:spPr>
        <a:xfrm>
          <a:off x="-79204" y="0"/>
          <a:ext cx="6594177" cy="138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Raspakirati </a:t>
          </a:r>
          <a:r>
            <a:rPr lang="hr-HR" sz="3700" kern="1200" dirty="0" err="1"/>
            <a:t>zip</a:t>
          </a:r>
          <a:r>
            <a:rPr lang="hr-HR" sz="3700" kern="1200" dirty="0"/>
            <a:t> datoteku</a:t>
          </a:r>
        </a:p>
      </dsp:txBody>
      <dsp:txXfrm>
        <a:off x="-38694" y="40510"/>
        <a:ext cx="5030457" cy="1302089"/>
      </dsp:txXfrm>
    </dsp:sp>
    <dsp:sp modelId="{959677C9-A22E-4644-A0AB-2C1EAB9DA922}">
      <dsp:nvSpPr>
        <dsp:cNvPr id="0" name=""/>
        <dsp:cNvSpPr/>
      </dsp:nvSpPr>
      <dsp:spPr>
        <a:xfrm>
          <a:off x="633089" y="1613628"/>
          <a:ext cx="6277359" cy="138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Pokrenuti Arduino.exe</a:t>
          </a:r>
        </a:p>
      </dsp:txBody>
      <dsp:txXfrm>
        <a:off x="673599" y="1654138"/>
        <a:ext cx="4743433" cy="1302089"/>
      </dsp:txXfrm>
    </dsp:sp>
    <dsp:sp modelId="{E199A0C7-B170-4FA1-BC12-BD2A190A0A5C}">
      <dsp:nvSpPr>
        <dsp:cNvPr id="0" name=""/>
        <dsp:cNvSpPr/>
      </dsp:nvSpPr>
      <dsp:spPr>
        <a:xfrm>
          <a:off x="1186973" y="3227256"/>
          <a:ext cx="6277359" cy="1383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/>
            <a:t>Prilagoditi postavke</a:t>
          </a:r>
        </a:p>
      </dsp:txBody>
      <dsp:txXfrm>
        <a:off x="1227483" y="3267766"/>
        <a:ext cx="4743433" cy="1302089"/>
      </dsp:txXfrm>
    </dsp:sp>
    <dsp:sp modelId="{306B946A-5BB6-42B8-B8F7-1F984A0E5FD0}">
      <dsp:nvSpPr>
        <dsp:cNvPr id="0" name=""/>
        <dsp:cNvSpPr/>
      </dsp:nvSpPr>
      <dsp:spPr>
        <a:xfrm>
          <a:off x="5457542" y="1048858"/>
          <a:ext cx="899021" cy="899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5659822" y="1048858"/>
        <a:ext cx="494461" cy="676513"/>
      </dsp:txXfrm>
    </dsp:sp>
    <dsp:sp modelId="{3CAE31CE-D247-4F9B-BA52-83B4B32B1191}">
      <dsp:nvSpPr>
        <dsp:cNvPr id="0" name=""/>
        <dsp:cNvSpPr/>
      </dsp:nvSpPr>
      <dsp:spPr>
        <a:xfrm>
          <a:off x="6011427" y="2653265"/>
          <a:ext cx="899021" cy="8990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6213707" y="2653265"/>
        <a:ext cx="494461" cy="676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622F5-F4B9-4786-8344-AE2B7FDAD9F2}">
      <dsp:nvSpPr>
        <dsp:cNvPr id="0" name=""/>
        <dsp:cNvSpPr/>
      </dsp:nvSpPr>
      <dsp:spPr>
        <a:xfrm>
          <a:off x="44" y="924"/>
          <a:ext cx="4295774" cy="1483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err="1"/>
            <a:t>Croduino</a:t>
          </a:r>
          <a:r>
            <a:rPr lang="hr-HR" sz="4100" kern="1200" dirty="0"/>
            <a:t> Basic</a:t>
          </a:r>
          <a:r>
            <a:rPr lang="hr-HR" sz="4100" kern="1200" dirty="0"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hr-HR" sz="4100" kern="1200" dirty="0"/>
            <a:t> pločica</a:t>
          </a:r>
        </a:p>
      </dsp:txBody>
      <dsp:txXfrm>
        <a:off x="44" y="924"/>
        <a:ext cx="4295774" cy="1483149"/>
      </dsp:txXfrm>
    </dsp:sp>
    <dsp:sp modelId="{38527069-92DC-4619-8DCA-4EFAB03E063C}">
      <dsp:nvSpPr>
        <dsp:cNvPr id="0" name=""/>
        <dsp:cNvSpPr/>
      </dsp:nvSpPr>
      <dsp:spPr>
        <a:xfrm>
          <a:off x="0" y="1484997"/>
          <a:ext cx="4295774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Vodiči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Otpornici, </a:t>
          </a:r>
          <a:r>
            <a:rPr lang="hr-HR" sz="3600" kern="1200" dirty="0" err="1">
              <a:latin typeface="+mj-lt"/>
              <a:ea typeface="+mj-ea"/>
              <a:cs typeface="+mj-cs"/>
            </a:rPr>
            <a:t>fotootpornici</a:t>
          </a:r>
          <a:r>
            <a:rPr lang="hr-HR" sz="3600" kern="1200" dirty="0">
              <a:latin typeface="+mj-lt"/>
              <a:ea typeface="+mj-ea"/>
              <a:cs typeface="+mj-cs"/>
            </a:rPr>
            <a:t>, </a:t>
          </a:r>
          <a:r>
            <a:rPr lang="hr-HR" sz="3600" kern="1200" dirty="0" smtClean="0">
              <a:latin typeface="+mj-lt"/>
              <a:ea typeface="+mj-ea"/>
              <a:cs typeface="+mj-cs"/>
            </a:rPr>
            <a:t/>
          </a:r>
          <a:br>
            <a:rPr lang="hr-HR" sz="3600" kern="1200" dirty="0" smtClean="0">
              <a:latin typeface="+mj-lt"/>
              <a:ea typeface="+mj-ea"/>
              <a:cs typeface="+mj-cs"/>
            </a:rPr>
          </a:br>
          <a:r>
            <a:rPr lang="hr-HR" sz="3600" kern="1200" dirty="0" smtClean="0">
              <a:latin typeface="+mj-lt"/>
              <a:ea typeface="+mj-ea"/>
              <a:cs typeface="+mj-cs"/>
            </a:rPr>
            <a:t>LED </a:t>
          </a:r>
          <a:r>
            <a:rPr lang="hr-HR" sz="3600" kern="1200" dirty="0">
              <a:latin typeface="+mj-lt"/>
              <a:ea typeface="+mj-ea"/>
              <a:cs typeface="+mj-cs"/>
            </a:rPr>
            <a:t>diode 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Gumbi (</a:t>
          </a:r>
          <a:r>
            <a:rPr lang="hr-HR" sz="3600" kern="1200" dirty="0" err="1">
              <a:latin typeface="+mj-lt"/>
              <a:ea typeface="+mj-ea"/>
              <a:cs typeface="+mj-cs"/>
            </a:rPr>
            <a:t>push</a:t>
          </a:r>
          <a:r>
            <a:rPr lang="hr-HR" sz="3600" kern="1200" dirty="0">
              <a:latin typeface="+mj-lt"/>
              <a:ea typeface="+mj-ea"/>
              <a:cs typeface="+mj-cs"/>
            </a:rPr>
            <a:t> </a:t>
          </a:r>
          <a:r>
            <a:rPr lang="hr-HR" sz="3600" kern="1200" dirty="0" err="1">
              <a:latin typeface="+mj-lt"/>
              <a:ea typeface="+mj-ea"/>
              <a:cs typeface="+mj-cs"/>
            </a:rPr>
            <a:t>button</a:t>
          </a:r>
          <a:r>
            <a:rPr lang="hr-HR" sz="3600" kern="1200" dirty="0">
              <a:latin typeface="+mj-lt"/>
              <a:ea typeface="+mj-ea"/>
              <a:cs typeface="+mj-cs"/>
            </a:rPr>
            <a:t>)</a:t>
          </a:r>
        </a:p>
      </dsp:txBody>
      <dsp:txXfrm>
        <a:off x="0" y="1484997"/>
        <a:ext cx="4295774" cy="3713985"/>
      </dsp:txXfrm>
    </dsp:sp>
    <dsp:sp modelId="{42A0156F-4C1E-4269-BDA8-771C81E2455D}">
      <dsp:nvSpPr>
        <dsp:cNvPr id="0" name=""/>
        <dsp:cNvSpPr/>
      </dsp:nvSpPr>
      <dsp:spPr>
        <a:xfrm>
          <a:off x="4897228" y="924"/>
          <a:ext cx="4295774" cy="14831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Eksperimentalna pločica</a:t>
          </a:r>
        </a:p>
      </dsp:txBody>
      <dsp:txXfrm>
        <a:off x="4897228" y="924"/>
        <a:ext cx="4295774" cy="1483149"/>
      </dsp:txXfrm>
    </dsp:sp>
    <dsp:sp modelId="{C4B4E29D-6422-4E8E-8419-7A24CA897625}">
      <dsp:nvSpPr>
        <dsp:cNvPr id="0" name=""/>
        <dsp:cNvSpPr/>
      </dsp:nvSpPr>
      <dsp:spPr>
        <a:xfrm>
          <a:off x="4897228" y="1484073"/>
          <a:ext cx="4295774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Tranzistori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Senzori pokreta i </a:t>
          </a:r>
          <a:r>
            <a:rPr lang="hr-HR" sz="3600" kern="1200" dirty="0" smtClean="0">
              <a:latin typeface="+mj-lt"/>
              <a:ea typeface="+mj-ea"/>
              <a:cs typeface="+mj-cs"/>
            </a:rPr>
            <a:t>udaljenosti….</a:t>
          </a:r>
          <a:endParaRPr lang="hr-HR" sz="3600" kern="1200" dirty="0">
            <a:latin typeface="+mj-lt"/>
            <a:ea typeface="+mj-ea"/>
            <a:cs typeface="+mj-cs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600" kern="1200" dirty="0">
              <a:latin typeface="+mj-lt"/>
              <a:ea typeface="+mj-ea"/>
              <a:cs typeface="+mj-cs"/>
            </a:rPr>
            <a:t>Relej</a:t>
          </a:r>
        </a:p>
      </dsp:txBody>
      <dsp:txXfrm>
        <a:off x="4897228" y="1484073"/>
        <a:ext cx="4295774" cy="3713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187930" y="1568"/>
          <a:ext cx="3551504" cy="94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/>
            <a:t>Potrebno:</a:t>
          </a:r>
        </a:p>
      </dsp:txBody>
      <dsp:txXfrm>
        <a:off x="215557" y="29195"/>
        <a:ext cx="3496250" cy="888011"/>
      </dsp:txXfrm>
    </dsp:sp>
    <dsp:sp modelId="{B27BFCCC-FACA-474F-941F-74E4DE3A0A00}">
      <dsp:nvSpPr>
        <dsp:cNvPr id="0" name=""/>
        <dsp:cNvSpPr/>
      </dsp:nvSpPr>
      <dsp:spPr>
        <a:xfrm>
          <a:off x="187930" y="1114622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187792" y="1114622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LED </a:t>
          </a:r>
          <a:r>
            <a:rPr lang="hr-HR" sz="3000" kern="1200" dirty="0"/>
            <a:t>dioda</a:t>
          </a:r>
        </a:p>
      </dsp:txBody>
      <dsp:txXfrm>
        <a:off x="1233847" y="1160677"/>
        <a:ext cx="2459532" cy="851155"/>
      </dsp:txXfrm>
    </dsp:sp>
    <dsp:sp modelId="{C947E102-97A3-422F-9C5B-311267C21726}">
      <dsp:nvSpPr>
        <dsp:cNvPr id="0" name=""/>
        <dsp:cNvSpPr/>
      </dsp:nvSpPr>
      <dsp:spPr>
        <a:xfrm>
          <a:off x="187930" y="2171080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187792" y="2171080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2 žice</a:t>
          </a:r>
        </a:p>
      </dsp:txBody>
      <dsp:txXfrm>
        <a:off x="1233847" y="2217135"/>
        <a:ext cx="2459532" cy="851155"/>
      </dsp:txXfrm>
    </dsp:sp>
    <dsp:sp modelId="{1928E3AC-CF0E-4693-9FFB-7FD259AC5475}">
      <dsp:nvSpPr>
        <dsp:cNvPr id="0" name=""/>
        <dsp:cNvSpPr/>
      </dsp:nvSpPr>
      <dsp:spPr>
        <a:xfrm>
          <a:off x="187930" y="3227538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A17D-6D64-473A-95B6-5C41D52427F6}">
      <dsp:nvSpPr>
        <dsp:cNvPr id="0" name=""/>
        <dsp:cNvSpPr/>
      </dsp:nvSpPr>
      <dsp:spPr>
        <a:xfrm>
          <a:off x="1187792" y="3227538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otpornik</a:t>
          </a:r>
        </a:p>
      </dsp:txBody>
      <dsp:txXfrm>
        <a:off x="1233847" y="3273593"/>
        <a:ext cx="2459532" cy="851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187930" y="1568"/>
          <a:ext cx="3551504" cy="943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300" kern="1200" dirty="0"/>
            <a:t>Potrebno:</a:t>
          </a:r>
        </a:p>
      </dsp:txBody>
      <dsp:txXfrm>
        <a:off x="215557" y="29195"/>
        <a:ext cx="3496250" cy="888011"/>
      </dsp:txXfrm>
    </dsp:sp>
    <dsp:sp modelId="{B27BFCCC-FACA-474F-941F-74E4DE3A0A00}">
      <dsp:nvSpPr>
        <dsp:cNvPr id="0" name=""/>
        <dsp:cNvSpPr/>
      </dsp:nvSpPr>
      <dsp:spPr>
        <a:xfrm>
          <a:off x="187930" y="1114622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187792" y="1114622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LED </a:t>
          </a:r>
          <a:r>
            <a:rPr lang="hr-HR" sz="3000" kern="1200" dirty="0"/>
            <a:t>dioda</a:t>
          </a:r>
        </a:p>
      </dsp:txBody>
      <dsp:txXfrm>
        <a:off x="1233847" y="1160677"/>
        <a:ext cx="2459532" cy="851155"/>
      </dsp:txXfrm>
    </dsp:sp>
    <dsp:sp modelId="{C947E102-97A3-422F-9C5B-311267C21726}">
      <dsp:nvSpPr>
        <dsp:cNvPr id="0" name=""/>
        <dsp:cNvSpPr/>
      </dsp:nvSpPr>
      <dsp:spPr>
        <a:xfrm>
          <a:off x="187930" y="2171080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187792" y="2171080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2 žice</a:t>
          </a:r>
        </a:p>
      </dsp:txBody>
      <dsp:txXfrm>
        <a:off x="1233847" y="2217135"/>
        <a:ext cx="2459532" cy="851155"/>
      </dsp:txXfrm>
    </dsp:sp>
    <dsp:sp modelId="{1928E3AC-CF0E-4693-9FFB-7FD259AC5475}">
      <dsp:nvSpPr>
        <dsp:cNvPr id="0" name=""/>
        <dsp:cNvSpPr/>
      </dsp:nvSpPr>
      <dsp:spPr>
        <a:xfrm>
          <a:off x="187930" y="3227538"/>
          <a:ext cx="943265" cy="94326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A17D-6D64-473A-95B6-5C41D52427F6}">
      <dsp:nvSpPr>
        <dsp:cNvPr id="0" name=""/>
        <dsp:cNvSpPr/>
      </dsp:nvSpPr>
      <dsp:spPr>
        <a:xfrm>
          <a:off x="1187792" y="3227538"/>
          <a:ext cx="2551642" cy="9432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otpornik</a:t>
          </a:r>
        </a:p>
      </dsp:txBody>
      <dsp:txXfrm>
        <a:off x="1233847" y="3273593"/>
        <a:ext cx="2459532" cy="851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0" y="365082"/>
          <a:ext cx="3927366" cy="1043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900" kern="1200" dirty="0"/>
            <a:t>Potrebno:</a:t>
          </a:r>
        </a:p>
      </dsp:txBody>
      <dsp:txXfrm>
        <a:off x="30551" y="395633"/>
        <a:ext cx="3866264" cy="981991"/>
      </dsp:txXfrm>
    </dsp:sp>
    <dsp:sp modelId="{B27BFCCC-FACA-474F-941F-74E4DE3A0A00}">
      <dsp:nvSpPr>
        <dsp:cNvPr id="0" name=""/>
        <dsp:cNvSpPr/>
      </dsp:nvSpPr>
      <dsp:spPr>
        <a:xfrm>
          <a:off x="0" y="1595932"/>
          <a:ext cx="1043093" cy="10430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105678" y="1595932"/>
          <a:ext cx="2821687" cy="10430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Senzor tlaka</a:t>
          </a:r>
        </a:p>
      </dsp:txBody>
      <dsp:txXfrm>
        <a:off x="1156607" y="1646861"/>
        <a:ext cx="2719829" cy="941235"/>
      </dsp:txXfrm>
    </dsp:sp>
    <dsp:sp modelId="{C947E102-97A3-422F-9C5B-311267C21726}">
      <dsp:nvSpPr>
        <dsp:cNvPr id="0" name=""/>
        <dsp:cNvSpPr/>
      </dsp:nvSpPr>
      <dsp:spPr>
        <a:xfrm>
          <a:off x="0" y="2764197"/>
          <a:ext cx="1043093" cy="104309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105678" y="2764197"/>
          <a:ext cx="2821687" cy="10430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/>
            <a:t>4 žice</a:t>
          </a:r>
        </a:p>
      </dsp:txBody>
      <dsp:txXfrm>
        <a:off x="1156607" y="2815126"/>
        <a:ext cx="2719829" cy="941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1DB28-29D0-41AB-927D-361D1A7CBF1F}">
      <dsp:nvSpPr>
        <dsp:cNvPr id="0" name=""/>
        <dsp:cNvSpPr/>
      </dsp:nvSpPr>
      <dsp:spPr>
        <a:xfrm>
          <a:off x="920695" y="594"/>
          <a:ext cx="1744291" cy="471746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r-HR" sz="1800" kern="1200" dirty="0" err="1" smtClean="0"/>
            <a:t>Analog</a:t>
          </a:r>
          <a:r>
            <a:rPr lang="hr-HR" sz="1800" kern="1200" dirty="0" smtClean="0"/>
            <a:t> PIN </a:t>
          </a:r>
          <a:r>
            <a:rPr lang="hr-HR" sz="1800" kern="1200" dirty="0" smtClean="0">
              <a:latin typeface="Bookman Old Style" panose="02050604050505020204" pitchFamily="18" charset="0"/>
            </a:rPr>
            <a:t>4</a:t>
          </a:r>
          <a:endParaRPr lang="hr-HR" sz="1800" kern="1200" dirty="0"/>
        </a:p>
      </dsp:txBody>
      <dsp:txXfrm>
        <a:off x="920695" y="59562"/>
        <a:ext cx="1567386" cy="353810"/>
      </dsp:txXfrm>
    </dsp:sp>
    <dsp:sp modelId="{DEF82F2A-B70A-4CD2-BBA3-EE1776388334}">
      <dsp:nvSpPr>
        <dsp:cNvPr id="0" name=""/>
        <dsp:cNvSpPr/>
      </dsp:nvSpPr>
      <dsp:spPr>
        <a:xfrm>
          <a:off x="42438" y="594"/>
          <a:ext cx="878256" cy="47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SDA</a:t>
          </a:r>
          <a:endParaRPr lang="hr-HR" sz="2400" kern="1200" dirty="0"/>
        </a:p>
      </dsp:txBody>
      <dsp:txXfrm>
        <a:off x="65467" y="23623"/>
        <a:ext cx="832198" cy="425688"/>
      </dsp:txXfrm>
    </dsp:sp>
    <dsp:sp modelId="{B88F8D3D-6E63-44F1-8E66-C40B90C30809}">
      <dsp:nvSpPr>
        <dsp:cNvPr id="0" name=""/>
        <dsp:cNvSpPr/>
      </dsp:nvSpPr>
      <dsp:spPr>
        <a:xfrm>
          <a:off x="928717" y="519515"/>
          <a:ext cx="1693039" cy="471746"/>
        </a:xfrm>
        <a:prstGeom prst="rightArrow">
          <a:avLst>
            <a:gd name="adj1" fmla="val 75000"/>
            <a:gd name="adj2" fmla="val 50000"/>
          </a:avLst>
        </a:prstGeom>
        <a:solidFill>
          <a:srgbClr val="66FF33">
            <a:alpha val="89804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r-HR" sz="1800" kern="1200" dirty="0" err="1" smtClean="0"/>
            <a:t>Analog</a:t>
          </a:r>
          <a:r>
            <a:rPr lang="hr-HR" sz="1800" kern="1200" dirty="0" smtClean="0"/>
            <a:t> PIN </a:t>
          </a:r>
          <a:r>
            <a:rPr lang="hr-HR" sz="1800" kern="1200" dirty="0" smtClean="0">
              <a:latin typeface="Bookman Old Style" panose="02050604050505020204" pitchFamily="18" charset="0"/>
            </a:rPr>
            <a:t>5</a:t>
          </a:r>
          <a:endParaRPr lang="hr-HR" sz="1800" kern="1200" dirty="0"/>
        </a:p>
      </dsp:txBody>
      <dsp:txXfrm>
        <a:off x="928717" y="578483"/>
        <a:ext cx="1516134" cy="353810"/>
      </dsp:txXfrm>
    </dsp:sp>
    <dsp:sp modelId="{D9FE0E12-E6D0-424E-89C9-8239BBD1F5A4}">
      <dsp:nvSpPr>
        <dsp:cNvPr id="0" name=""/>
        <dsp:cNvSpPr/>
      </dsp:nvSpPr>
      <dsp:spPr>
        <a:xfrm>
          <a:off x="85668" y="519515"/>
          <a:ext cx="843048" cy="47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SCL</a:t>
          </a:r>
          <a:endParaRPr lang="hr-HR" sz="2400" kern="1200" dirty="0"/>
        </a:p>
      </dsp:txBody>
      <dsp:txXfrm>
        <a:off x="108697" y="542544"/>
        <a:ext cx="796990" cy="425688"/>
      </dsp:txXfrm>
    </dsp:sp>
    <dsp:sp modelId="{D139473E-D8B2-45E9-91B5-F302BF80759D}">
      <dsp:nvSpPr>
        <dsp:cNvPr id="0" name=""/>
        <dsp:cNvSpPr/>
      </dsp:nvSpPr>
      <dsp:spPr>
        <a:xfrm>
          <a:off x="917289" y="1038437"/>
          <a:ext cx="1715895" cy="471746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2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14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solidFill>
                <a:schemeClr val="bg1"/>
              </a:solidFill>
            </a:rPr>
            <a:t>Bilo koji GND PIN</a:t>
          </a:r>
          <a:endParaRPr lang="hr-HR" sz="1500" kern="1200" dirty="0">
            <a:solidFill>
              <a:schemeClr val="bg1"/>
            </a:solidFill>
          </a:endParaRPr>
        </a:p>
      </dsp:txBody>
      <dsp:txXfrm>
        <a:off x="917289" y="1097405"/>
        <a:ext cx="1538990" cy="353810"/>
      </dsp:txXfrm>
    </dsp:sp>
    <dsp:sp modelId="{16505ABD-1691-4ACB-A849-8517BF75748F}">
      <dsp:nvSpPr>
        <dsp:cNvPr id="0" name=""/>
        <dsp:cNvSpPr/>
      </dsp:nvSpPr>
      <dsp:spPr>
        <a:xfrm>
          <a:off x="74240" y="1038437"/>
          <a:ext cx="843048" cy="47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GND</a:t>
          </a:r>
          <a:endParaRPr lang="hr-HR" sz="2300" kern="1200" dirty="0"/>
        </a:p>
      </dsp:txBody>
      <dsp:txXfrm>
        <a:off x="97269" y="1061466"/>
        <a:ext cx="796990" cy="425688"/>
      </dsp:txXfrm>
    </dsp:sp>
    <dsp:sp modelId="{6DC913EF-2F32-4452-8CEE-F7FBDC584171}">
      <dsp:nvSpPr>
        <dsp:cNvPr id="0" name=""/>
        <dsp:cNvSpPr/>
      </dsp:nvSpPr>
      <dsp:spPr>
        <a:xfrm>
          <a:off x="905861" y="1557358"/>
          <a:ext cx="1738751" cy="471746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r-HR" sz="1800" kern="1200" dirty="0" smtClean="0">
              <a:solidFill>
                <a:schemeClr val="bg1"/>
              </a:solidFill>
            </a:rPr>
            <a:t>+</a:t>
          </a:r>
          <a:r>
            <a:rPr lang="hr-HR" sz="1800" kern="1200" dirty="0" smtClean="0">
              <a:solidFill>
                <a:schemeClr val="bg1"/>
              </a:solidFill>
              <a:latin typeface="Bookman Old Style" panose="02050604050505020204" pitchFamily="18" charset="0"/>
            </a:rPr>
            <a:t>5</a:t>
          </a:r>
          <a:r>
            <a:rPr lang="hr-HR" sz="1800" kern="1200" dirty="0" smtClean="0">
              <a:solidFill>
                <a:schemeClr val="bg1"/>
              </a:solidFill>
            </a:rPr>
            <a:t>V</a:t>
          </a:r>
          <a:endParaRPr lang="hr-HR" sz="1800" kern="1200" dirty="0">
            <a:solidFill>
              <a:schemeClr val="bg1"/>
            </a:solidFill>
          </a:endParaRPr>
        </a:p>
      </dsp:txBody>
      <dsp:txXfrm>
        <a:off x="905861" y="1616326"/>
        <a:ext cx="1561846" cy="353810"/>
      </dsp:txXfrm>
    </dsp:sp>
    <dsp:sp modelId="{8DD37C69-8AB2-43B6-9BB3-E82A79AA54BB}">
      <dsp:nvSpPr>
        <dsp:cNvPr id="0" name=""/>
        <dsp:cNvSpPr/>
      </dsp:nvSpPr>
      <dsp:spPr>
        <a:xfrm>
          <a:off x="62812" y="1557358"/>
          <a:ext cx="843048" cy="471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VIN</a:t>
          </a:r>
          <a:endParaRPr lang="hr-HR" sz="2400" kern="1200" dirty="0"/>
        </a:p>
      </dsp:txBody>
      <dsp:txXfrm>
        <a:off x="85841" y="1580387"/>
        <a:ext cx="796990" cy="4256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11810-07BF-4D36-9CEF-AFE404F35562}">
      <dsp:nvSpPr>
        <dsp:cNvPr id="0" name=""/>
        <dsp:cNvSpPr/>
      </dsp:nvSpPr>
      <dsp:spPr>
        <a:xfrm>
          <a:off x="546532" y="988"/>
          <a:ext cx="2834300" cy="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200" kern="1200" dirty="0"/>
            <a:t>Potrebno:</a:t>
          </a:r>
        </a:p>
      </dsp:txBody>
      <dsp:txXfrm>
        <a:off x="568580" y="23036"/>
        <a:ext cx="2790204" cy="708683"/>
      </dsp:txXfrm>
    </dsp:sp>
    <dsp:sp modelId="{B27BFCCC-FACA-474F-941F-74E4DE3A0A00}">
      <dsp:nvSpPr>
        <dsp:cNvPr id="0" name=""/>
        <dsp:cNvSpPr/>
      </dsp:nvSpPr>
      <dsp:spPr>
        <a:xfrm>
          <a:off x="546532" y="889267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6182-28A0-4F89-B701-97FE011E61A8}">
      <dsp:nvSpPr>
        <dsp:cNvPr id="0" name=""/>
        <dsp:cNvSpPr/>
      </dsp:nvSpPr>
      <dsp:spPr>
        <a:xfrm>
          <a:off x="1344478" y="889267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err="1"/>
            <a:t>Fotootpornik</a:t>
          </a:r>
          <a:endParaRPr lang="hr-HR" sz="2300" kern="1200" dirty="0"/>
        </a:p>
      </dsp:txBody>
      <dsp:txXfrm>
        <a:off x="1381232" y="926021"/>
        <a:ext cx="1962846" cy="679271"/>
      </dsp:txXfrm>
    </dsp:sp>
    <dsp:sp modelId="{C947E102-97A3-422F-9C5B-311267C21726}">
      <dsp:nvSpPr>
        <dsp:cNvPr id="0" name=""/>
        <dsp:cNvSpPr/>
      </dsp:nvSpPr>
      <dsp:spPr>
        <a:xfrm>
          <a:off x="546532" y="1732380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3FBFD-DB13-435F-A05F-A5D3A60A3CE5}">
      <dsp:nvSpPr>
        <dsp:cNvPr id="0" name=""/>
        <dsp:cNvSpPr/>
      </dsp:nvSpPr>
      <dsp:spPr>
        <a:xfrm>
          <a:off x="1344478" y="1732380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5 žica</a:t>
          </a:r>
        </a:p>
      </dsp:txBody>
      <dsp:txXfrm>
        <a:off x="1381232" y="1769134"/>
        <a:ext cx="1962846" cy="679271"/>
      </dsp:txXfrm>
    </dsp:sp>
    <dsp:sp modelId="{FFD3C285-1903-42C8-8508-E697832DBDA2}">
      <dsp:nvSpPr>
        <dsp:cNvPr id="0" name=""/>
        <dsp:cNvSpPr/>
      </dsp:nvSpPr>
      <dsp:spPr>
        <a:xfrm>
          <a:off x="546532" y="2575492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9B82-FCD1-44A4-AAFE-8AFDAC599C21}">
      <dsp:nvSpPr>
        <dsp:cNvPr id="0" name=""/>
        <dsp:cNvSpPr/>
      </dsp:nvSpPr>
      <dsp:spPr>
        <a:xfrm>
          <a:off x="1344478" y="2575492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LED </a:t>
          </a:r>
          <a:r>
            <a:rPr lang="hr-HR" sz="2300" kern="1200" dirty="0"/>
            <a:t>dioda</a:t>
          </a:r>
        </a:p>
      </dsp:txBody>
      <dsp:txXfrm>
        <a:off x="1381232" y="2612246"/>
        <a:ext cx="1962846" cy="679271"/>
      </dsp:txXfrm>
    </dsp:sp>
    <dsp:sp modelId="{1161B24B-EA18-4478-A2E5-E8E2F89FD714}">
      <dsp:nvSpPr>
        <dsp:cNvPr id="0" name=""/>
        <dsp:cNvSpPr/>
      </dsp:nvSpPr>
      <dsp:spPr>
        <a:xfrm>
          <a:off x="546532" y="3418605"/>
          <a:ext cx="752779" cy="75277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56023-7036-40D9-B205-14EDEBF4F2C2}">
      <dsp:nvSpPr>
        <dsp:cNvPr id="0" name=""/>
        <dsp:cNvSpPr/>
      </dsp:nvSpPr>
      <dsp:spPr>
        <a:xfrm>
          <a:off x="1344478" y="3418605"/>
          <a:ext cx="2036354" cy="75277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2 otpornika</a:t>
          </a:r>
        </a:p>
      </dsp:txBody>
      <dsp:txXfrm>
        <a:off x="1381232" y="3455359"/>
        <a:ext cx="1962846" cy="679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3889-FEE7-46C4-B96B-ABA8F6E67D4B}" type="datetimeFigureOut">
              <a:rPr lang="hr-HR" smtClean="0"/>
              <a:t>5.11.2017.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9485-EA85-48BE-B7AA-C9417AFF9D1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5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6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2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946" y="6223828"/>
            <a:ext cx="11649112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  Dubrovnik, CUC 2017.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992" y="6223828"/>
            <a:ext cx="11716788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</a:t>
            </a:r>
            <a:r>
              <a:rPr lang="hr-HR" dirty="0" smtClean="0"/>
              <a:t>                                                                                                                       </a:t>
            </a:r>
            <a:r>
              <a:rPr lang="en-US" dirty="0" smtClean="0"/>
              <a:t>                                     Dubrovnik, CUC 2017.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9382" y="6223828"/>
            <a:ext cx="11706397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</a:t>
            </a:r>
            <a:r>
              <a:rPr lang="hr-HR" dirty="0" smtClean="0"/>
              <a:t>                                                                                                                       </a:t>
            </a:r>
            <a:r>
              <a:rPr lang="en-US" dirty="0" smtClean="0"/>
              <a:t>                                   Dubrovnik, CUC 2017.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5873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223828"/>
            <a:ext cx="10812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Prva riječka hrvatska gimnazija                                                     Dubrovnik, CUC 2017.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ritzing.org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1001" y="1828307"/>
            <a:ext cx="9966960" cy="2926080"/>
          </a:xfrm>
        </p:spPr>
        <p:txBody>
          <a:bodyPr/>
          <a:lstStyle/>
          <a:p>
            <a:r>
              <a:rPr lang="hr-HR" dirty="0"/>
              <a:t>STEM </a:t>
            </a:r>
            <a:r>
              <a:rPr lang="hr-HR" dirty="0" err="1"/>
              <a:t>interaktiv</a:t>
            </a:r>
            <a:r>
              <a:rPr lang="hr-HR" dirty="0"/>
              <a:t> Fizika - Informatika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978869" y="5318234"/>
            <a:ext cx="4550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Vedran Vedriš , Tamara Široka</a:t>
            </a:r>
          </a:p>
          <a:p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riječka hrvatska gimnazija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24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11652" y="431327"/>
            <a:ext cx="4351801" cy="1083454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Editor u kojemu pišemo program: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7478038" y="2132139"/>
            <a:ext cx="3315013" cy="1024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/>
              <a:t>void</a:t>
            </a:r>
            <a:r>
              <a:rPr lang="hr-HR" sz="2800" b="1" dirty="0"/>
              <a:t> </a:t>
            </a:r>
            <a:r>
              <a:rPr lang="hr-HR" sz="2800" b="1" dirty="0" err="1"/>
              <a:t>setup</a:t>
            </a:r>
            <a:r>
              <a:rPr lang="hr-HR" sz="2800" b="1" dirty="0"/>
              <a:t>()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izvršava se jednom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7478038" y="3508852"/>
            <a:ext cx="3315013" cy="1004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err="1"/>
              <a:t>void</a:t>
            </a:r>
            <a:r>
              <a:rPr lang="hr-HR" sz="2800" b="1" dirty="0"/>
              <a:t> </a:t>
            </a:r>
            <a:r>
              <a:rPr lang="hr-HR" sz="2800" b="1" dirty="0" err="1"/>
              <a:t>loop</a:t>
            </a:r>
            <a:r>
              <a:rPr lang="hr-HR" sz="2800" b="1" dirty="0"/>
              <a:t>() </a:t>
            </a:r>
            <a:br>
              <a:rPr lang="hr-HR" sz="2800" b="1" dirty="0"/>
            </a:br>
            <a:r>
              <a:rPr lang="hr-HR" sz="2800" dirty="0"/>
              <a:t>izvršava se više puta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885864" y="667183"/>
            <a:ext cx="5352940" cy="5547986"/>
            <a:chOff x="975073" y="1034561"/>
            <a:chExt cx="5352940" cy="5547986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073" y="1034561"/>
              <a:ext cx="5352940" cy="5547986"/>
            </a:xfrm>
            <a:prstGeom prst="rect">
              <a:avLst/>
            </a:prstGeom>
          </p:spPr>
        </p:pic>
        <p:sp>
          <p:nvSpPr>
            <p:cNvPr id="12" name="Zaobljeni pravokutnik 11"/>
            <p:cNvSpPr/>
            <p:nvPr/>
          </p:nvSpPr>
          <p:spPr>
            <a:xfrm>
              <a:off x="975074" y="2239713"/>
              <a:ext cx="3897552" cy="83981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Zaobljeni pravokutnik 12"/>
            <p:cNvSpPr/>
            <p:nvPr/>
          </p:nvSpPr>
          <p:spPr>
            <a:xfrm>
              <a:off x="975074" y="3156559"/>
              <a:ext cx="3897552" cy="816351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68432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8052" y="359080"/>
            <a:ext cx="9875520" cy="918367"/>
          </a:xfrm>
        </p:spPr>
        <p:txBody>
          <a:bodyPr>
            <a:normAutofit/>
          </a:bodyPr>
          <a:lstStyle/>
          <a:p>
            <a:r>
              <a:rPr lang="hr-HR" dirty="0"/>
              <a:t>Alatna traka: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119" y="1277447"/>
            <a:ext cx="5302683" cy="1590805"/>
          </a:xfrm>
          <a:prstGeom prst="rect">
            <a:avLst/>
          </a:prstGeom>
        </p:spPr>
      </p:pic>
      <p:sp>
        <p:nvSpPr>
          <p:cNvPr id="6" name="Oblačić s crtom 2 5"/>
          <p:cNvSpPr/>
          <p:nvPr/>
        </p:nvSpPr>
        <p:spPr>
          <a:xfrm>
            <a:off x="1590101" y="4782158"/>
            <a:ext cx="2179529" cy="1116687"/>
          </a:xfrm>
          <a:prstGeom prst="borderCallout2">
            <a:avLst>
              <a:gd name="adj1" fmla="val -2562"/>
              <a:gd name="adj2" fmla="val 21753"/>
              <a:gd name="adj3" fmla="val -36214"/>
              <a:gd name="adj4" fmla="val 5172"/>
              <a:gd name="adj5" fmla="val -188120"/>
              <a:gd name="adj6" fmla="val 68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r>
              <a:rPr lang="hr-HR" sz="2400" dirty="0"/>
              <a:t>Provjeravanje grešaka i </a:t>
            </a:r>
            <a:r>
              <a:rPr lang="hr-HR" sz="2400" dirty="0" err="1"/>
              <a:t>kompajliranje</a:t>
            </a:r>
            <a:endParaRPr lang="hr-HR" sz="2400" dirty="0"/>
          </a:p>
          <a:p>
            <a:pPr algn="ctr"/>
            <a:endParaRPr lang="hr-HR" dirty="0"/>
          </a:p>
        </p:txBody>
      </p:sp>
      <p:sp>
        <p:nvSpPr>
          <p:cNvPr id="7" name="Oblačić s crtom 2 6"/>
          <p:cNvSpPr/>
          <p:nvPr/>
        </p:nvSpPr>
        <p:spPr>
          <a:xfrm>
            <a:off x="4314798" y="4931924"/>
            <a:ext cx="2887668" cy="1242494"/>
          </a:xfrm>
          <a:prstGeom prst="borderCallout2">
            <a:avLst>
              <a:gd name="adj1" fmla="val -2000"/>
              <a:gd name="adj2" fmla="val 13388"/>
              <a:gd name="adj3" fmla="val -30006"/>
              <a:gd name="adj4" fmla="val -4088"/>
              <a:gd name="adj5" fmla="val -184646"/>
              <a:gd name="adj6" fmla="val -11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 smtClean="0"/>
          </a:p>
          <a:p>
            <a:pPr algn="ctr"/>
            <a:r>
              <a:rPr lang="hr-HR" sz="2400" dirty="0" err="1" smtClean="0"/>
              <a:t>Upload</a:t>
            </a:r>
            <a:r>
              <a:rPr lang="hr-HR" sz="2400" dirty="0" smtClean="0"/>
              <a:t> </a:t>
            </a:r>
            <a:r>
              <a:rPr lang="hr-HR" sz="2400" dirty="0"/>
              <a:t>programa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na </a:t>
            </a:r>
            <a:r>
              <a:rPr lang="hr-HR" sz="2400" dirty="0"/>
              <a:t>pločicu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(</a:t>
            </a:r>
            <a:r>
              <a:rPr lang="hr-HR" sz="2400" dirty="0"/>
              <a:t>izvršava se odmah)</a:t>
            </a:r>
          </a:p>
          <a:p>
            <a:pPr algn="ctr"/>
            <a:endParaRPr lang="hr-HR" dirty="0"/>
          </a:p>
        </p:txBody>
      </p:sp>
      <p:sp>
        <p:nvSpPr>
          <p:cNvPr id="8" name="Oblačić s crtom 2 7"/>
          <p:cNvSpPr/>
          <p:nvPr/>
        </p:nvSpPr>
        <p:spPr>
          <a:xfrm>
            <a:off x="5412469" y="3461595"/>
            <a:ext cx="1386686" cy="1144260"/>
          </a:xfrm>
          <a:prstGeom prst="borderCallout2">
            <a:avLst>
              <a:gd name="adj1" fmla="val 33170"/>
              <a:gd name="adj2" fmla="val -3283"/>
              <a:gd name="adj3" fmla="val 18750"/>
              <a:gd name="adj4" fmla="val -16667"/>
              <a:gd name="adj5" fmla="val -61024"/>
              <a:gd name="adj6" fmla="val -37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Novi program</a:t>
            </a:r>
          </a:p>
        </p:txBody>
      </p:sp>
      <p:sp>
        <p:nvSpPr>
          <p:cNvPr id="14" name="Oblačić s crtom 2 13"/>
          <p:cNvSpPr/>
          <p:nvPr/>
        </p:nvSpPr>
        <p:spPr>
          <a:xfrm>
            <a:off x="8292802" y="4013561"/>
            <a:ext cx="2015546" cy="1206891"/>
          </a:xfrm>
          <a:prstGeom prst="borderCallout2">
            <a:avLst>
              <a:gd name="adj1" fmla="val 33170"/>
              <a:gd name="adj2" fmla="val -3283"/>
              <a:gd name="adj3" fmla="val 18750"/>
              <a:gd name="adj4" fmla="val -16667"/>
              <a:gd name="adj5" fmla="val -116311"/>
              <a:gd name="adj6" fmla="val -123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Otvori / pohrani program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79583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90627" y="985095"/>
            <a:ext cx="2063663" cy="736095"/>
          </a:xfrm>
        </p:spPr>
        <p:txBody>
          <a:bodyPr>
            <a:normAutofit/>
          </a:bodyPr>
          <a:lstStyle/>
          <a:p>
            <a:r>
              <a:rPr lang="hr-HR" dirty="0"/>
              <a:t>Greške</a:t>
            </a:r>
          </a:p>
        </p:txBody>
      </p:sp>
      <p:sp>
        <p:nvSpPr>
          <p:cNvPr id="9" name="Pravokutnik 8"/>
          <p:cNvSpPr/>
          <p:nvPr/>
        </p:nvSpPr>
        <p:spPr>
          <a:xfrm>
            <a:off x="6695162" y="2623180"/>
            <a:ext cx="4784942" cy="1261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Greške očitavamo u donjem (crnom) dijelu ekrana, kao i broj linije koda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6695162" y="4438607"/>
            <a:ext cx="4784942" cy="15156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accent3">
                    <a:lumMod val="75000"/>
                  </a:schemeClr>
                </a:solidFill>
              </a:rPr>
              <a:t>Ako konzola s greškama poprimi narančastu boju, u programu postoji greška ili se program ne može prebaciti na pločicu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22" y="749092"/>
            <a:ext cx="5352940" cy="5547986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Ravni poveznik sa strelicom 9"/>
          <p:cNvCxnSpPr/>
          <p:nvPr/>
        </p:nvCxnSpPr>
        <p:spPr>
          <a:xfrm flipH="1">
            <a:off x="5938408" y="3885175"/>
            <a:ext cx="1365336" cy="2135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79583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           </a:t>
            </a:r>
            <a:r>
              <a:rPr lang="hr-HR" dirty="0" smtClean="0"/>
              <a:t>                                                                                                                    </a:t>
            </a:r>
            <a:r>
              <a:rPr lang="en-US" dirty="0" smtClean="0"/>
              <a:t>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4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39558"/>
            <a:ext cx="11732653" cy="6354425"/>
          </a:xfr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7593" y="483184"/>
            <a:ext cx="6287814" cy="519970"/>
          </a:xfrm>
        </p:spPr>
        <p:txBody>
          <a:bodyPr>
            <a:normAutofit fontScale="90000"/>
          </a:bodyPr>
          <a:lstStyle/>
          <a:p>
            <a:r>
              <a:rPr lang="hr-HR" dirty="0"/>
              <a:t>Dijelovi osnovnog paketa</a:t>
            </a: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732769153"/>
              </p:ext>
            </p:extLst>
          </p:nvPr>
        </p:nvGraphicFramePr>
        <p:xfrm>
          <a:off x="1383557" y="1077397"/>
          <a:ext cx="9193048" cy="5198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7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484579"/>
            <a:ext cx="4322379" cy="834161"/>
          </a:xfrm>
        </p:spPr>
        <p:txBody>
          <a:bodyPr/>
          <a:lstStyle/>
          <a:p>
            <a:r>
              <a:rPr lang="hr-HR" dirty="0"/>
              <a:t>Osnovne funkcije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1421103"/>
            <a:ext cx="5352393" cy="484054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pinMode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, INPUT)</a:t>
            </a:r>
          </a:p>
          <a:p>
            <a:pPr>
              <a:lnSpc>
                <a:spcPct val="10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digitalRead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analogRead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hr-HR" sz="2400" dirty="0"/>
          </a:p>
          <a:p>
            <a:pPr marL="45720" indent="0">
              <a:lnSpc>
                <a:spcPct val="100000"/>
              </a:lnSpc>
              <a:buNone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  <a:p>
            <a:pPr>
              <a:lnSpc>
                <a:spcPct val="11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pinMode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, OUTPUT)</a:t>
            </a:r>
          </a:p>
          <a:p>
            <a:pPr>
              <a:lnSpc>
                <a:spcPct val="11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digitalWrite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analogWrite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hr-HR" sz="2400" dirty="0" err="1">
                <a:solidFill>
                  <a:schemeClr val="accent1">
                    <a:lumMod val="75000"/>
                  </a:schemeClr>
                </a:solidFill>
              </a:rPr>
              <a:t>broj_pina</a:t>
            </a:r>
            <a:r>
              <a:rPr lang="hr-HR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hr-HR" sz="2400" dirty="0"/>
          </a:p>
        </p:txBody>
      </p:sp>
      <p:sp>
        <p:nvSpPr>
          <p:cNvPr id="10" name="Oblačić s crtom 2 9"/>
          <p:cNvSpPr/>
          <p:nvPr/>
        </p:nvSpPr>
        <p:spPr>
          <a:xfrm>
            <a:off x="6674068" y="614363"/>
            <a:ext cx="4241438" cy="883996"/>
          </a:xfrm>
          <a:prstGeom prst="borderCallout2">
            <a:avLst>
              <a:gd name="adj1" fmla="val 42529"/>
              <a:gd name="adj2" fmla="val -2138"/>
              <a:gd name="adj3" fmla="val 98410"/>
              <a:gd name="adj4" fmla="val -8737"/>
              <a:gd name="adj5" fmla="val 167465"/>
              <a:gd name="adj6" fmla="val -3879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Možemo koristiti za definiranje pinova kao INPUT za primanje podataka ili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OUTPUT </a:t>
            </a:r>
            <a:r>
              <a:rPr lang="hr-HR" dirty="0"/>
              <a:t>za slanje podataka</a:t>
            </a:r>
          </a:p>
        </p:txBody>
      </p:sp>
      <p:sp>
        <p:nvSpPr>
          <p:cNvPr id="11" name="Oblačić s crtom 2 10"/>
          <p:cNvSpPr/>
          <p:nvPr/>
        </p:nvSpPr>
        <p:spPr>
          <a:xfrm>
            <a:off x="6674068" y="1776248"/>
            <a:ext cx="4241438" cy="915124"/>
          </a:xfrm>
          <a:prstGeom prst="borderCallout2">
            <a:avLst>
              <a:gd name="adj1" fmla="val 25942"/>
              <a:gd name="adj2" fmla="val -2300"/>
              <a:gd name="adj3" fmla="val 65819"/>
              <a:gd name="adj4" fmla="val -9351"/>
              <a:gd name="adj5" fmla="val 103306"/>
              <a:gd name="adj6" fmla="val -55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Očitava napon koji dolazi na taj pin.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Sve </a:t>
            </a:r>
            <a:r>
              <a:rPr lang="hr-HR" dirty="0"/>
              <a:t>napone </a:t>
            </a:r>
            <a:r>
              <a:rPr lang="hr-HR" dirty="0" smtClean="0"/>
              <a:t>izvan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hr-HR" dirty="0"/>
              <a:t>V registrira kao HIGH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hr-HR" dirty="0"/>
              <a:t>, a ostale kao LOW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12" name="Oblačić s crtom 2 11"/>
          <p:cNvSpPr/>
          <p:nvPr/>
        </p:nvSpPr>
        <p:spPr>
          <a:xfrm>
            <a:off x="6716110" y="3020119"/>
            <a:ext cx="4199396" cy="859883"/>
          </a:xfrm>
          <a:prstGeom prst="borderCallout2">
            <a:avLst>
              <a:gd name="adj1" fmla="val 17528"/>
              <a:gd name="adj2" fmla="val -4328"/>
              <a:gd name="adj3" fmla="val 44418"/>
              <a:gd name="adj4" fmla="val -14414"/>
              <a:gd name="adj5" fmla="val 29972"/>
              <a:gd name="adj6" fmla="val -55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Očitava napon koji dolazi na taj pin. Naponu od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V daje vrijednost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 a naponu od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hr-HR" dirty="0"/>
              <a:t>V vrijednost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1023</a:t>
            </a:r>
            <a:r>
              <a:rPr lang="hr-HR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3" name="Oblačić s crtom 2 12"/>
          <p:cNvSpPr/>
          <p:nvPr/>
        </p:nvSpPr>
        <p:spPr>
          <a:xfrm>
            <a:off x="6716110" y="4296047"/>
            <a:ext cx="4199396" cy="859883"/>
          </a:xfrm>
          <a:prstGeom prst="borderCallout2">
            <a:avLst>
              <a:gd name="adj1" fmla="val 44418"/>
              <a:gd name="adj2" fmla="val -2564"/>
              <a:gd name="adj3" fmla="val 96977"/>
              <a:gd name="adj4" fmla="val -13128"/>
              <a:gd name="adj5" fmla="val 130480"/>
              <a:gd name="adj6" fmla="val -55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Šalje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hr-HR" dirty="0"/>
              <a:t>V (HIGH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hr-HR" dirty="0"/>
              <a:t>)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V (LOW ili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hr-HR" dirty="0"/>
              <a:t>)</a:t>
            </a:r>
          </a:p>
        </p:txBody>
      </p:sp>
      <p:sp>
        <p:nvSpPr>
          <p:cNvPr id="14" name="Oblačić s crtom 2 13"/>
          <p:cNvSpPr/>
          <p:nvPr/>
        </p:nvSpPr>
        <p:spPr>
          <a:xfrm>
            <a:off x="6674068" y="5344937"/>
            <a:ext cx="4241438" cy="859883"/>
          </a:xfrm>
          <a:prstGeom prst="borderCallout2">
            <a:avLst>
              <a:gd name="adj1" fmla="val 32196"/>
              <a:gd name="adj2" fmla="val -2874"/>
              <a:gd name="adj3" fmla="val 65197"/>
              <a:gd name="adj4" fmla="val -14392"/>
              <a:gd name="adj5" fmla="val 78625"/>
              <a:gd name="adj6" fmla="val -53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Radi s pinovima koji podržavaju </a:t>
            </a:r>
            <a:r>
              <a:rPr lang="hr-HR" dirty="0" smtClean="0"/>
              <a:t>PWM.</a:t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 err="1"/>
              <a:t>Croduinu</a:t>
            </a:r>
            <a:r>
              <a:rPr lang="hr-HR" dirty="0"/>
              <a:t> su to pinovi </a:t>
            </a:r>
            <a:r>
              <a:rPr lang="hr-HR" dirty="0" smtClean="0"/>
              <a:t> </a:t>
            </a:r>
            <a:r>
              <a:rPr lang="hr-H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3,5,6,9,10,11</a:t>
            </a:r>
            <a:r>
              <a:rPr lang="hr-HR" dirty="0"/>
              <a:t>.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 </a:t>
            </a:r>
            <a:r>
              <a:rPr lang="hr-HR" dirty="0"/>
              <a:t>pin šalje vrijednost između </a:t>
            </a:r>
            <a:r>
              <a:rPr lang="hr-HR" dirty="0">
                <a:latin typeface="Cambria Math" panose="02040503050406030204" pitchFamily="18" charset="0"/>
                <a:ea typeface="Cambria Math" panose="02040503050406030204" pitchFamily="18" charset="0"/>
              </a:rPr>
              <a:t>0-255</a:t>
            </a:r>
            <a:r>
              <a:rPr lang="hr-HR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79795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4816366" cy="9984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Primjer: LED dioda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2125980" y="2377440"/>
            <a:ext cx="7738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Program treba upaliti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LED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diodu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LED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dioda se gasi / pali (</a:t>
            </a:r>
            <a:r>
              <a:rPr lang="hr-HR" sz="4000" dirty="0" err="1" smtClean="0">
                <a:solidFill>
                  <a:schemeClr val="accent1">
                    <a:lumMod val="75000"/>
                  </a:schemeClr>
                </a:solidFill>
              </a:rPr>
              <a:t>blinka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) s pauzama od nekoliko sekundi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1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0959" y="552318"/>
            <a:ext cx="4816366" cy="830317"/>
          </a:xfrm>
        </p:spPr>
        <p:txBody>
          <a:bodyPr>
            <a:normAutofit/>
          </a:bodyPr>
          <a:lstStyle/>
          <a:p>
            <a:r>
              <a:rPr lang="hr-HR" dirty="0" smtClean="0"/>
              <a:t>Primjer: LED dioda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078548303"/>
              </p:ext>
            </p:extLst>
          </p:nvPr>
        </p:nvGraphicFramePr>
        <p:xfrm>
          <a:off x="938924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Dubrovnik, CUC 2017.</a:t>
            </a:r>
            <a:endParaRPr lang="en-US" dirty="0"/>
          </a:p>
        </p:txBody>
      </p:sp>
      <p:sp>
        <p:nvSpPr>
          <p:cNvPr id="11" name="Zaobljeni pravokutnik 10"/>
          <p:cNvSpPr/>
          <p:nvPr/>
        </p:nvSpPr>
        <p:spPr>
          <a:xfrm>
            <a:off x="6255832" y="2561519"/>
            <a:ext cx="4917689" cy="2474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Koja je uloga otpornika?</a:t>
            </a:r>
          </a:p>
          <a:p>
            <a:pPr algn="ctr"/>
            <a:r>
              <a:rPr lang="hr-HR" sz="3600" dirty="0" smtClean="0"/>
              <a:t>Kako ispravno odabrati otpornik?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9126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31123"/>
            <a:ext cx="6748529" cy="63788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36" y="1813108"/>
            <a:ext cx="4922166" cy="4009623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439042" y="393370"/>
            <a:ext cx="2693778" cy="918367"/>
          </a:xfrm>
        </p:spPr>
        <p:txBody>
          <a:bodyPr>
            <a:normAutofit/>
          </a:bodyPr>
          <a:lstStyle/>
          <a:p>
            <a:r>
              <a:rPr lang="hr-HR" dirty="0"/>
              <a:t>Otpornici:</a:t>
            </a: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290946" y="6268432"/>
            <a:ext cx="11649112" cy="365125"/>
          </a:xfrm>
        </p:spPr>
        <p:txBody>
          <a:bodyPr/>
          <a:lstStyle/>
          <a:p>
            <a:r>
              <a:rPr lang="hr-HR" dirty="0" smtClean="0"/>
              <a:t>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dirty="0" smtClean="0"/>
              <a:t>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1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0959" y="552318"/>
            <a:ext cx="4816366" cy="830317"/>
          </a:xfrm>
        </p:spPr>
        <p:txBody>
          <a:bodyPr>
            <a:normAutofit/>
          </a:bodyPr>
          <a:lstStyle/>
          <a:p>
            <a:r>
              <a:rPr lang="hr-HR" dirty="0" smtClean="0"/>
              <a:t>Primjer: LED dioda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078548303"/>
              </p:ext>
            </p:extLst>
          </p:nvPr>
        </p:nvGraphicFramePr>
        <p:xfrm>
          <a:off x="938924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jeni pravokutnik 7"/>
          <p:cNvSpPr/>
          <p:nvPr/>
        </p:nvSpPr>
        <p:spPr>
          <a:xfrm>
            <a:off x="6744762" y="638975"/>
            <a:ext cx="4235669" cy="998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Način spajanja: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02" y="2097044"/>
            <a:ext cx="3964790" cy="4162074"/>
          </a:xfrm>
          <a:prstGeom prst="rect">
            <a:avLst/>
          </a:prstGeo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32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2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Lustria"/>
              <a:buNone/>
            </a:pPr>
            <a:endParaRPr sz="4000" b="0" i="0" u="none" strike="noStrike" cap="none">
              <a:solidFill>
                <a:schemeClr val="lt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49" name="Shape 149" descr="G:\STEM projekt\STEM-logo-1 - GOTOV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87" y="259234"/>
            <a:ext cx="9661831" cy="432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2860" y="306180"/>
            <a:ext cx="3360478" cy="14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4486" y="5075669"/>
            <a:ext cx="2178852" cy="9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1792" y="5040223"/>
            <a:ext cx="2019299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370" y="4869160"/>
            <a:ext cx="1157848" cy="114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008" y="4930667"/>
            <a:ext cx="1771842" cy="141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C:\Users\Biologija\Desktop\STEM projekt\MZOS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48836" y="5221817"/>
            <a:ext cx="1440160" cy="7920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21463" y="6268782"/>
            <a:ext cx="1171034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</a:t>
            </a:r>
            <a:r>
              <a:rPr lang="hr-HR" dirty="0" smtClean="0"/>
              <a:t>  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979" y="2735580"/>
            <a:ext cx="4755669" cy="10586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Rješenje LED dioda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38" y="744530"/>
            <a:ext cx="5210676" cy="5358947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46130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9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675120" cy="10405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Primjer: Tlak i temperatura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943552" y="2291709"/>
            <a:ext cx="8343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Program treba očitavati tlak i temperaturu s pripadajućeg senzora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Ispisivati te dvije vrijednosti na tzv. serijskom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monitoru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Izračunati visinu na kojoj se nalazimo</a:t>
            </a:r>
            <a:endParaRPr lang="hr-H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</a:t>
            </a:r>
            <a:r>
              <a:rPr lang="hr-HR" dirty="0" smtClean="0"/>
              <a:t>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158" y="559939"/>
            <a:ext cx="5856889" cy="81507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Primjer: Tlak i temperatura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098191097"/>
              </p:ext>
            </p:extLst>
          </p:nvPr>
        </p:nvGraphicFramePr>
        <p:xfrm>
          <a:off x="696310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jeni pravokutnik 7"/>
          <p:cNvSpPr/>
          <p:nvPr/>
        </p:nvSpPr>
        <p:spPr>
          <a:xfrm>
            <a:off x="7166968" y="797632"/>
            <a:ext cx="4235669" cy="998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Način spajanja: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73" y="2128104"/>
            <a:ext cx="3460964" cy="4131014"/>
          </a:xfrm>
          <a:prstGeom prst="rect">
            <a:avLst/>
          </a:prstGeom>
        </p:spPr>
      </p:pic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698181973"/>
              </p:ext>
            </p:extLst>
          </p:nvPr>
        </p:nvGraphicFramePr>
        <p:xfrm>
          <a:off x="4928962" y="3978898"/>
          <a:ext cx="2707425" cy="202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9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1" y="1034737"/>
            <a:ext cx="5856922" cy="5196249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2998" y="290118"/>
            <a:ext cx="3860905" cy="780656"/>
          </a:xfrm>
        </p:spPr>
        <p:txBody>
          <a:bodyPr/>
          <a:lstStyle/>
          <a:p>
            <a:r>
              <a:rPr lang="hr-HR" dirty="0" smtClean="0"/>
              <a:t>Rješenje Tlak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5118538" y="312420"/>
            <a:ext cx="6737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Stranica za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</a:rPr>
              <a:t>biblioteke:</a:t>
            </a:r>
            <a:r>
              <a:rPr lang="hr-HR" sz="2800" dirty="0" err="1" smtClean="0">
                <a:hlinkClick r:id="rId3"/>
              </a:rPr>
              <a:t>https</a:t>
            </a:r>
            <a:r>
              <a:rPr lang="hr-HR" sz="2800" dirty="0">
                <a:hlinkClick r:id="rId3"/>
              </a:rPr>
              <a:t>://github.com/</a:t>
            </a:r>
            <a:endParaRPr lang="hr-HR" sz="2800" dirty="0"/>
          </a:p>
        </p:txBody>
      </p:sp>
      <p:sp>
        <p:nvSpPr>
          <p:cNvPr id="7" name="Oblačić s crtom 2 6"/>
          <p:cNvSpPr/>
          <p:nvPr/>
        </p:nvSpPr>
        <p:spPr>
          <a:xfrm>
            <a:off x="8359173" y="1876302"/>
            <a:ext cx="2032103" cy="716280"/>
          </a:xfrm>
          <a:prstGeom prst="borderCallout2">
            <a:avLst>
              <a:gd name="adj1" fmla="val 42154"/>
              <a:gd name="adj2" fmla="val -2333"/>
              <a:gd name="adj3" fmla="val 18750"/>
              <a:gd name="adj4" fmla="val -16667"/>
              <a:gd name="adj5" fmla="val 94024"/>
              <a:gd name="adj6" fmla="val -234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biblioteka</a:t>
            </a:r>
            <a:endParaRPr lang="hr-HR" dirty="0"/>
          </a:p>
        </p:txBody>
      </p:sp>
      <p:sp>
        <p:nvSpPr>
          <p:cNvPr id="8" name="Oblačić s crtom 2 7"/>
          <p:cNvSpPr/>
          <p:nvPr/>
        </p:nvSpPr>
        <p:spPr>
          <a:xfrm>
            <a:off x="8359173" y="3086288"/>
            <a:ext cx="2032103" cy="716280"/>
          </a:xfrm>
          <a:prstGeom prst="borderCallout2">
            <a:avLst>
              <a:gd name="adj1" fmla="val 32580"/>
              <a:gd name="adj2" fmla="val -2333"/>
              <a:gd name="adj3" fmla="val 58644"/>
              <a:gd name="adj4" fmla="val -23979"/>
              <a:gd name="adj5" fmla="val -53923"/>
              <a:gd name="adj6" fmla="val -236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I</a:t>
            </a:r>
            <a:r>
              <a:rPr lang="hr-HR" sz="2400" dirty="0" smtClean="0">
                <a:latin typeface="Book Antiqua" panose="02040602050305030304" pitchFamily="18" charset="0"/>
              </a:rPr>
              <a:t>2</a:t>
            </a:r>
            <a:r>
              <a:rPr lang="hr-HR" sz="2400" dirty="0" smtClean="0"/>
              <a:t>C komunikacija</a:t>
            </a:r>
            <a:endParaRPr lang="hr-HR" dirty="0"/>
          </a:p>
        </p:txBody>
      </p:sp>
      <p:sp>
        <p:nvSpPr>
          <p:cNvPr id="10" name="Zaobljeni pravokutnik 9"/>
          <p:cNvSpPr/>
          <p:nvPr/>
        </p:nvSpPr>
        <p:spPr>
          <a:xfrm>
            <a:off x="7145371" y="4326635"/>
            <a:ext cx="4632613" cy="1904351"/>
          </a:xfrm>
          <a:prstGeom prst="roundRect">
            <a:avLst>
              <a:gd name="adj" fmla="val 9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Instalacija biblioteke:</a:t>
            </a:r>
          </a:p>
          <a:p>
            <a:pPr algn="ctr"/>
            <a:r>
              <a:rPr lang="hr-HR" sz="2400" dirty="0" smtClean="0"/>
              <a:t>naredba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Skica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Include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LibraryManage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r-H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Libraries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r-HR" sz="2400" dirty="0" smtClean="0">
                <a:sym typeface="Wingdings" panose="05000000000000000000" pitchFamily="2" charset="2"/>
              </a:rPr>
              <a:t>gdje možete vidjeti je li instaliran potreban </a:t>
            </a:r>
            <a:r>
              <a:rPr lang="hr-HR" sz="2400" dirty="0" err="1" smtClean="0">
                <a:sym typeface="Wingdings" panose="05000000000000000000" pitchFamily="2" charset="2"/>
              </a:rPr>
              <a:t>library</a:t>
            </a:r>
            <a:r>
              <a:rPr lang="hr-HR" sz="2400" dirty="0" smtClean="0"/>
              <a:t> </a:t>
            </a:r>
            <a:endParaRPr lang="hr-HR" sz="24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     </a:t>
            </a:r>
            <a:r>
              <a:rPr lang="hr-HR" dirty="0" smtClean="0"/>
              <a:t>                                                                                                                    </a:t>
            </a:r>
            <a:r>
              <a:rPr lang="en-US" dirty="0" smtClean="0"/>
              <a:t>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0750" y="2837792"/>
            <a:ext cx="3860905" cy="12658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Rješenje </a:t>
            </a:r>
            <a:r>
              <a:rPr lang="hr-HR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Tlak i temperatura</a:t>
            </a:r>
            <a:endParaRPr lang="hr-HR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329580" y="1176577"/>
            <a:ext cx="5921640" cy="5082541"/>
            <a:chOff x="5329580" y="1176577"/>
            <a:chExt cx="5921640" cy="5082541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9580" y="1176577"/>
              <a:ext cx="5921640" cy="5082541"/>
            </a:xfrm>
            <a:prstGeom prst="rect">
              <a:avLst/>
            </a:prstGeom>
            <a:ln w="38100" cap="sq">
              <a:solidFill>
                <a:srgbClr val="6699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Elipsa 5"/>
            <p:cNvSpPr/>
            <p:nvPr/>
          </p:nvSpPr>
          <p:spPr>
            <a:xfrm>
              <a:off x="10598566" y="1620947"/>
              <a:ext cx="601249" cy="68707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TekstniOkvir 3"/>
            <p:cNvSpPr txBox="1"/>
            <p:nvPr/>
          </p:nvSpPr>
          <p:spPr>
            <a:xfrm>
              <a:off x="7346731" y="1764428"/>
              <a:ext cx="3298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 smtClean="0">
                  <a:solidFill>
                    <a:srgbClr val="FFC000"/>
                  </a:solidFill>
                </a:rPr>
                <a:t>Prikaz serijskog monitora </a:t>
              </a:r>
              <a:r>
                <a:rPr lang="hr-HR" sz="2000" b="1" dirty="0" smtClean="0">
                  <a:solidFill>
                    <a:srgbClr val="FFC000"/>
                  </a:solidFill>
                  <a:sym typeface="Wingdings" panose="05000000000000000000" pitchFamily="2" charset="2"/>
                </a:rPr>
                <a:t></a:t>
              </a:r>
              <a:endParaRPr lang="hr-HR" sz="2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7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Dubrovnik, CUC 2017.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Izračunajmo visinu na kojoj se nalazimo: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avokutnik 8"/>
              <p:cNvSpPr/>
              <p:nvPr/>
            </p:nvSpPr>
            <p:spPr>
              <a:xfrm>
                <a:off x="1031488" y="2268800"/>
                <a:ext cx="6989922" cy="11360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280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hr-HR" sz="2800" b="0" i="0" smtClean="0">
                          <a:latin typeface="Cambria Math" panose="02040503050406030204" pitchFamily="18" charset="0"/>
                        </a:rPr>
                        <m:t>isina</m:t>
                      </m:r>
                      <m:r>
                        <a:rPr lang="hr-HR" sz="280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=44330∗</m:t>
                      </m:r>
                      <m:d>
                        <m:dPr>
                          <m:ctrlPr>
                            <a:rPr lang="hr-HR" sz="280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80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hr-HR" sz="280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80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sz="2800" i="1">
                                          <a:solidFill>
                                            <a:schemeClr val="l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hr-HR" sz="2800" b="0" i="0" smtClean="0">
                                          <a:solidFill>
                                            <a:schemeClr val="l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tlak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hr-HR" sz="2800" b="0" i="0" smtClean="0">
                                          <a:solidFill>
                                            <a:schemeClr val="l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tlak</m:t>
                                      </m:r>
                                      <m:r>
                                        <a:rPr lang="hr-HR" sz="2800" b="0" i="0" smtClean="0">
                                          <a:solidFill>
                                            <a:schemeClr val="l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r-HR" sz="2800" b="0" i="0" smtClean="0">
                                          <a:solidFill>
                                            <a:schemeClr val="l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more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hr-HR" sz="2800" i="1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80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r-HR" sz="280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</a:rPr>
                                    <m:t>5.255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hr-HR" sz="2800" dirty="0">
                  <a:solidFill>
                    <a:schemeClr val="lt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9" name="Pravokutni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488" y="2268800"/>
                <a:ext cx="6989922" cy="1136080"/>
              </a:xfrm>
              <a:prstGeom prst="rect">
                <a:avLst/>
              </a:prstGeom>
              <a:blipFill>
                <a:blip r:embed="rId2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utnik 9"/>
          <p:cNvSpPr/>
          <p:nvPr/>
        </p:nvSpPr>
        <p:spPr>
          <a:xfrm>
            <a:off x="987551" y="4580962"/>
            <a:ext cx="6989922" cy="139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 err="1"/>
              <a:t>float</a:t>
            </a:r>
            <a:r>
              <a:rPr lang="hr-HR" sz="2800" dirty="0"/>
              <a:t> </a:t>
            </a:r>
            <a:r>
              <a:rPr lang="hr-HR" sz="2800" dirty="0" smtClean="0"/>
              <a:t>visina, </a:t>
            </a:r>
            <a:r>
              <a:rPr lang="hr-HR" sz="2800" dirty="0" err="1" smtClean="0"/>
              <a:t>tlak_more</a:t>
            </a:r>
            <a:r>
              <a:rPr lang="hr-HR" sz="2800" dirty="0" smtClean="0"/>
              <a:t>=</a:t>
            </a:r>
            <a:r>
              <a:rPr lang="hr-HR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1000</a:t>
            </a:r>
            <a:r>
              <a:rPr lang="hr-HR" sz="2800" dirty="0" smtClean="0"/>
              <a:t>;</a:t>
            </a:r>
          </a:p>
          <a:p>
            <a:r>
              <a:rPr lang="hr-HR" sz="2800" dirty="0" smtClean="0"/>
              <a:t>………..</a:t>
            </a:r>
          </a:p>
          <a:p>
            <a:pPr algn="ctr"/>
            <a:r>
              <a:rPr lang="hr-HR" sz="2800" dirty="0" smtClean="0"/>
              <a:t>visina=</a:t>
            </a:r>
            <a:r>
              <a:rPr lang="hr-HR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44330</a:t>
            </a:r>
            <a:r>
              <a:rPr lang="hr-HR" sz="2800" dirty="0">
                <a:solidFill>
                  <a:schemeClr val="l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*(</a:t>
            </a:r>
            <a:r>
              <a:rPr lang="hr-HR" sz="2800" dirty="0" smtClean="0">
                <a:solidFill>
                  <a:schemeClr val="l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1-pow(tlak/tlak_more,</a:t>
            </a:r>
            <a:r>
              <a:rPr lang="hr-HR" sz="2000" dirty="0" smtClean="0">
                <a:solidFill>
                  <a:schemeClr val="l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1/5.255</a:t>
            </a:r>
            <a:r>
              <a:rPr lang="hr-HR" sz="2800" dirty="0">
                <a:solidFill>
                  <a:schemeClr val="l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));</a:t>
            </a:r>
          </a:p>
        </p:txBody>
      </p:sp>
      <p:sp>
        <p:nvSpPr>
          <p:cNvPr id="11" name="Oblačić s crtom 2 10"/>
          <p:cNvSpPr/>
          <p:nvPr/>
        </p:nvSpPr>
        <p:spPr>
          <a:xfrm>
            <a:off x="9351632" y="1965722"/>
            <a:ext cx="2032103" cy="716280"/>
          </a:xfrm>
          <a:prstGeom prst="borderCallout2">
            <a:avLst>
              <a:gd name="adj1" fmla="val 42154"/>
              <a:gd name="adj2" fmla="val -2333"/>
              <a:gd name="adj3" fmla="val 37432"/>
              <a:gd name="adj4" fmla="val -16118"/>
              <a:gd name="adj5" fmla="val 129831"/>
              <a:gd name="adj6" fmla="val -119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t</a:t>
            </a:r>
            <a:r>
              <a:rPr lang="hr-HR" sz="2400" dirty="0" smtClean="0"/>
              <a:t>lak očitan sa senzora</a:t>
            </a:r>
            <a:endParaRPr lang="hr-HR" dirty="0"/>
          </a:p>
        </p:txBody>
      </p:sp>
      <p:sp>
        <p:nvSpPr>
          <p:cNvPr id="12" name="Oblačić s crtom 2 11"/>
          <p:cNvSpPr/>
          <p:nvPr/>
        </p:nvSpPr>
        <p:spPr>
          <a:xfrm>
            <a:off x="9351632" y="3148607"/>
            <a:ext cx="2032103" cy="716280"/>
          </a:xfrm>
          <a:prstGeom prst="borderCallout2">
            <a:avLst>
              <a:gd name="adj1" fmla="val 32580"/>
              <a:gd name="adj2" fmla="val -2333"/>
              <a:gd name="adj3" fmla="val 46189"/>
              <a:gd name="adj4" fmla="val -23430"/>
              <a:gd name="adj5" fmla="val 13021"/>
              <a:gd name="adj6" fmla="val -121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tlak na razini mora</a:t>
            </a:r>
            <a:endParaRPr lang="hr-HR" dirty="0"/>
          </a:p>
        </p:txBody>
      </p:sp>
      <p:sp>
        <p:nvSpPr>
          <p:cNvPr id="13" name="Naslov 2"/>
          <p:cNvSpPr txBox="1">
            <a:spLocks/>
          </p:cNvSpPr>
          <p:nvPr/>
        </p:nvSpPr>
        <p:spPr>
          <a:xfrm>
            <a:off x="1265664" y="3487442"/>
            <a:ext cx="2492297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Rješenje:</a:t>
            </a:r>
            <a:endParaRPr lang="hr-HR" dirty="0"/>
          </a:p>
        </p:txBody>
      </p:sp>
      <p:grpSp>
        <p:nvGrpSpPr>
          <p:cNvPr id="4" name="Grupa 3"/>
          <p:cNvGrpSpPr/>
          <p:nvPr/>
        </p:nvGrpSpPr>
        <p:grpSpPr>
          <a:xfrm>
            <a:off x="8099467" y="4038124"/>
            <a:ext cx="3765429" cy="1940376"/>
            <a:chOff x="8021410" y="4038124"/>
            <a:chExt cx="3765429" cy="1940376"/>
          </a:xfrm>
        </p:grpSpPr>
        <p:pic>
          <p:nvPicPr>
            <p:cNvPr id="14" name="Slika 13"/>
            <p:cNvPicPr>
              <a:picLocks noChangeAspect="1"/>
            </p:cNvPicPr>
            <p:nvPr/>
          </p:nvPicPr>
          <p:blipFill rotWithShape="1">
            <a:blip r:embed="rId3"/>
            <a:srcRect b="10714"/>
            <a:stretch/>
          </p:blipFill>
          <p:spPr>
            <a:xfrm>
              <a:off x="8119423" y="4038124"/>
              <a:ext cx="2626509" cy="489023"/>
            </a:xfrm>
            <a:prstGeom prst="rect">
              <a:avLst/>
            </a:prstGeom>
          </p:spPr>
        </p:pic>
        <p:pic>
          <p:nvPicPr>
            <p:cNvPr id="16" name="Slika 15"/>
            <p:cNvPicPr>
              <a:picLocks noChangeAspect="1"/>
            </p:cNvPicPr>
            <p:nvPr/>
          </p:nvPicPr>
          <p:blipFill rotWithShape="1">
            <a:blip r:embed="rId4"/>
            <a:srcRect r="4114"/>
            <a:stretch/>
          </p:blipFill>
          <p:spPr>
            <a:xfrm>
              <a:off x="8021410" y="4843801"/>
              <a:ext cx="3765429" cy="1134699"/>
            </a:xfrm>
            <a:prstGeom prst="rect">
              <a:avLst/>
            </a:prstGeom>
          </p:spPr>
        </p:pic>
        <p:sp>
          <p:nvSpPr>
            <p:cNvPr id="2" name="TekstniOkvir 1"/>
            <p:cNvSpPr txBox="1"/>
            <p:nvPr/>
          </p:nvSpPr>
          <p:spPr>
            <a:xfrm>
              <a:off x="8207298" y="4527147"/>
              <a:ext cx="2538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………………….</a:t>
              </a:r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72162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5531069" cy="9984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Zadatak: </a:t>
            </a:r>
            <a:r>
              <a:rPr lang="hr-HR" dirty="0" err="1" smtClean="0"/>
              <a:t>Fotootpornik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231661" y="2667000"/>
            <a:ext cx="942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će upaliti LED diodu ako je noć (smanjena svjetlost) a ugasiti je ako je dan.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86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0958" y="552318"/>
            <a:ext cx="5482721" cy="830317"/>
          </a:xfrm>
        </p:spPr>
        <p:txBody>
          <a:bodyPr>
            <a:normAutofit/>
          </a:bodyPr>
          <a:lstStyle/>
          <a:p>
            <a:r>
              <a:rPr lang="hr-HR" dirty="0" smtClean="0"/>
              <a:t>Zadatak: </a:t>
            </a:r>
            <a:r>
              <a:rPr lang="hr-HR" dirty="0" err="1" smtClean="0"/>
              <a:t>fotootpornik</a:t>
            </a:r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195618252"/>
              </p:ext>
            </p:extLst>
          </p:nvPr>
        </p:nvGraphicFramePr>
        <p:xfrm>
          <a:off x="1457188" y="1608609"/>
          <a:ext cx="3927366" cy="417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jeni pravokutnik 7"/>
          <p:cNvSpPr/>
          <p:nvPr/>
        </p:nvSpPr>
        <p:spPr>
          <a:xfrm>
            <a:off x="6882875" y="610126"/>
            <a:ext cx="4235669" cy="998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Način spajanja: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91" y="1753568"/>
            <a:ext cx="3505448" cy="4141711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9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0655" y="2392471"/>
            <a:ext cx="4022907" cy="140291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hr-HR" sz="4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Rješenje </a:t>
            </a:r>
            <a:r>
              <a:rPr lang="hr-HR" sz="48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Fotootpornik</a:t>
            </a:r>
            <a:endParaRPr lang="hr-HR" sz="4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12" y="552690"/>
            <a:ext cx="5287328" cy="5634750"/>
          </a:xfrm>
          <a:prstGeom prst="rect">
            <a:avLst/>
          </a:prstGeom>
          <a:ln w="38100" cap="sq">
            <a:solidFill>
              <a:srgbClr val="66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4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5026572" cy="11561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/>
              <a:t>Hvala na pozornosti!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37894" y="2441602"/>
            <a:ext cx="9651124" cy="34543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/>
              <a:t>Za sva pitanja obratite se na sljedeće adrese: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Vedran Vedriš: </a:t>
            </a:r>
            <a:r>
              <a:rPr lang="hr-HR" sz="4000" dirty="0"/>
              <a:t>vedran.vedris@skole.hr</a:t>
            </a:r>
          </a:p>
          <a:p>
            <a:pPr marL="45720" indent="0">
              <a:buNone/>
            </a:pP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Tamara Široka: </a:t>
            </a:r>
            <a:r>
              <a:rPr lang="hr-HR" sz="4000" dirty="0"/>
              <a:t>tamara.siroka@skole.hr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80" y="439936"/>
            <a:ext cx="2343477" cy="1695687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1143001" y="5765180"/>
            <a:ext cx="986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* Sve sheme spajanja izradili su autori pomoću </a:t>
            </a:r>
            <a:r>
              <a:rPr lang="hr-HR" i="1" dirty="0"/>
              <a:t>besplatnog </a:t>
            </a:r>
            <a:r>
              <a:rPr lang="hr-HR" i="1" dirty="0" smtClean="0"/>
              <a:t>programa </a:t>
            </a:r>
            <a:r>
              <a:rPr lang="hr-HR" i="1" dirty="0" err="1" smtClean="0"/>
              <a:t>Fritzing</a:t>
            </a:r>
            <a:r>
              <a:rPr lang="hr-HR" i="1" dirty="0" smtClean="0"/>
              <a:t>  </a:t>
            </a:r>
            <a:r>
              <a:rPr lang="hr-HR" i="1" dirty="0">
                <a:hlinkClick r:id="rId3"/>
              </a:rPr>
              <a:t>http://fritzing.org</a:t>
            </a:r>
            <a:endParaRPr lang="hr-HR" i="1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8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Shape 239"/>
          <p:cNvGraphicFramePr/>
          <p:nvPr>
            <p:extLst>
              <p:ext uri="{D42A27DB-BD31-4B8C-83A1-F6EECF244321}">
                <p14:modId xmlns:p14="http://schemas.microsoft.com/office/powerpoint/2010/main" val="2442744906"/>
              </p:ext>
            </p:extLst>
          </p:nvPr>
        </p:nvGraphicFramePr>
        <p:xfrm>
          <a:off x="483475" y="741502"/>
          <a:ext cx="11056884" cy="51538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2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869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F</a:t>
                      </a: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IZIKA </a:t>
                      </a: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I</a:t>
                      </a: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NFORMATIKA </a:t>
                      </a: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454"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hr-HR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a:t>1</a:t>
                      </a:r>
                      <a:r>
                        <a:rPr lang="hr-HR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  <a:ea typeface="Calibri"/>
                          <a:cs typeface="Calibri"/>
                          <a:sym typeface="Calibri"/>
                        </a:rPr>
                        <a:t> .modul</a:t>
                      </a: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576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Opća meteorologija </a:t>
                      </a: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Osnove programiranja</a:t>
                      </a: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878">
                <a:tc gridSpan="2"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buNone/>
                      </a:pPr>
                      <a:r>
                        <a:rPr lang="hr-HR" sz="4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a:t>2</a:t>
                      </a:r>
                      <a:r>
                        <a:rPr lang="hr-HR" sz="4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  <a:ea typeface="Calibri"/>
                          <a:cs typeface="Calibri"/>
                          <a:sym typeface="Calibri"/>
                        </a:rPr>
                        <a:t> .modul (integrirano)</a:t>
                      </a: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576">
                <a:tc gridSpan="2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Programiranje pločice </a:t>
                      </a:r>
                      <a:r>
                        <a:rPr lang="hr-HR" sz="44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Arduino</a:t>
                      </a: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 (</a:t>
                      </a:r>
                      <a:r>
                        <a:rPr lang="hr-HR" sz="440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Croduino</a:t>
                      </a:r>
                      <a:r>
                        <a:rPr lang="hr-HR" sz="4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  <a:sym typeface="Calibri"/>
                        </a:rPr>
                        <a:t>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24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1425" marR="91425" marT="91425" marB="91425" anchor="ctr">
                    <a:lnL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90734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84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3568551080"/>
              </p:ext>
            </p:extLst>
          </p:nvPr>
        </p:nvGraphicFramePr>
        <p:xfrm>
          <a:off x="1288194" y="1321321"/>
          <a:ext cx="9989406" cy="495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8021" y="609600"/>
            <a:ext cx="6161690" cy="790398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ARDUINO / CRODUINO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33855" y="5824434"/>
            <a:ext cx="6718737" cy="546539"/>
          </a:xfrm>
        </p:spPr>
        <p:txBody>
          <a:bodyPr>
            <a:noAutofit/>
          </a:bodyPr>
          <a:lstStyle/>
          <a:p>
            <a:pPr marL="274320" lvl="1" indent="0">
              <a:buNone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Softverski spada u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slobodan </a:t>
            </a:r>
            <a:r>
              <a:rPr lang="hr-HR" b="1">
                <a:solidFill>
                  <a:schemeClr val="accent1">
                    <a:lumMod val="75000"/>
                  </a:schemeClr>
                </a:solidFill>
              </a:rPr>
              <a:t>softver </a:t>
            </a:r>
            <a:r>
              <a:rPr lang="hr-HR" smtClean="0">
                <a:solidFill>
                  <a:schemeClr val="accent1">
                    <a:lumMod val="75000"/>
                  </a:schemeClr>
                </a:solidFill>
              </a:rPr>
              <a:t>(niska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cijena)</a:t>
            </a:r>
          </a:p>
          <a:p>
            <a:pPr marL="45720" indent="0">
              <a:buNone/>
            </a:pP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ARDUINO /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CRODUINO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3000" y="2057400"/>
            <a:ext cx="4681603" cy="4038600"/>
          </a:xfrm>
        </p:spPr>
        <p:txBody>
          <a:bodyPr>
            <a:normAutofit/>
          </a:bodyPr>
          <a:lstStyle/>
          <a:p>
            <a:r>
              <a:rPr lang="hr-HR" sz="2800" b="1" dirty="0" err="1">
                <a:solidFill>
                  <a:schemeClr val="accent1">
                    <a:lumMod val="75000"/>
                  </a:schemeClr>
                </a:solidFill>
              </a:rPr>
              <a:t>Croduino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je prva </a:t>
            </a:r>
            <a:r>
              <a:rPr lang="hr-HR" sz="2800" b="1" dirty="0" err="1">
                <a:solidFill>
                  <a:schemeClr val="accent1">
                    <a:lumMod val="75000"/>
                  </a:schemeClr>
                </a:solidFill>
              </a:rPr>
              <a:t>Arduino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</a:rPr>
              <a:t> kompatibilna pločica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koja je proizvedena u Hrvatskoj.</a:t>
            </a:r>
          </a:p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Osim osnovne verzije koja je s razlogom nazvana </a:t>
            </a:r>
            <a:r>
              <a:rPr lang="hr-HR" sz="28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, u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</a:rPr>
              <a:t>Croduino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seriji proizvoda postoje još </a:t>
            </a:r>
            <a:r>
              <a:rPr lang="hr-HR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28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Damba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hr-HR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sz="2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Programski jezik </a:t>
            </a:r>
            <a:r>
              <a:rPr lang="hr-HR" sz="28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0175">
            <a:off x="6080760" y="2057400"/>
            <a:ext cx="5524500" cy="3562350"/>
          </a:xfrm>
          <a:prstGeom prst="rect">
            <a:avLst/>
          </a:prstGeom>
        </p:spPr>
      </p:pic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23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4686" y="377903"/>
            <a:ext cx="4685084" cy="1356360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Instalacija softvera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2309" y="790040"/>
            <a:ext cx="5271476" cy="79702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Stranica </a:t>
            </a:r>
            <a:r>
              <a:rPr lang="hr-HR" sz="3600" dirty="0">
                <a:hlinkClick r:id="rId2"/>
              </a:rPr>
              <a:t>www.arduino.cc</a:t>
            </a:r>
            <a:endParaRPr lang="hr-HR" sz="3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45" y="5015482"/>
            <a:ext cx="3356234" cy="823913"/>
          </a:xfrm>
          <a:prstGeom prst="rect">
            <a:avLst/>
          </a:prstGeom>
        </p:spPr>
      </p:pic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1180357766"/>
              </p:ext>
            </p:extLst>
          </p:nvPr>
        </p:nvGraphicFramePr>
        <p:xfrm>
          <a:off x="1271752" y="2354987"/>
          <a:ext cx="6800193" cy="388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7218" y="1557965"/>
            <a:ext cx="6648450" cy="514350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4078014" y="1471449"/>
            <a:ext cx="1187670" cy="74623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2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5047593" cy="918367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Nastavak instalacije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009" y="295265"/>
            <a:ext cx="1401660" cy="1418054"/>
          </a:xfrm>
          <a:prstGeom prst="ellipse">
            <a:avLst/>
          </a:prstGeom>
        </p:spPr>
      </p:pic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2921351644"/>
              </p:ext>
            </p:extLst>
          </p:nvPr>
        </p:nvGraphicFramePr>
        <p:xfrm>
          <a:off x="2498028" y="1510913"/>
          <a:ext cx="7385129" cy="461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       </a:t>
            </a:r>
            <a:r>
              <a:rPr lang="hr-HR" dirty="0" smtClean="0"/>
              <a:t>                                                                                                                      </a:t>
            </a:r>
            <a:r>
              <a:rPr lang="en-US" dirty="0" smtClean="0"/>
              <a:t>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5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8052" y="359080"/>
            <a:ext cx="9875520" cy="918367"/>
          </a:xfrm>
        </p:spPr>
        <p:txBody>
          <a:bodyPr>
            <a:normAutofit/>
          </a:bodyPr>
          <a:lstStyle/>
          <a:p>
            <a:r>
              <a:rPr lang="hr-HR" dirty="0"/>
              <a:t>Podešavanje postavki: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1766244" y="1290248"/>
            <a:ext cx="3661903" cy="1195115"/>
            <a:chOff x="1766244" y="1290248"/>
            <a:chExt cx="3661903" cy="1195115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6244" y="1386792"/>
              <a:ext cx="3661903" cy="1098571"/>
            </a:xfrm>
            <a:prstGeom prst="rect">
              <a:avLst/>
            </a:prstGeom>
          </p:spPr>
        </p:pic>
        <p:sp>
          <p:nvSpPr>
            <p:cNvPr id="4" name="Elipsa 3"/>
            <p:cNvSpPr/>
            <p:nvPr/>
          </p:nvSpPr>
          <p:spPr>
            <a:xfrm>
              <a:off x="3968735" y="1290248"/>
              <a:ext cx="601249" cy="68707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" name="Elipsa 5"/>
          <p:cNvSpPr/>
          <p:nvPr/>
        </p:nvSpPr>
        <p:spPr>
          <a:xfrm>
            <a:off x="9432099" y="914400"/>
            <a:ext cx="964504" cy="9447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8762892" y="5048284"/>
            <a:ext cx="1966587" cy="73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vrsta pločice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1766244" y="2752363"/>
            <a:ext cx="6505575" cy="3381375"/>
            <a:chOff x="1766244" y="2752363"/>
            <a:chExt cx="6505575" cy="3381375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6244" y="2752363"/>
              <a:ext cx="6505575" cy="3381375"/>
            </a:xfrm>
            <a:prstGeom prst="rect">
              <a:avLst/>
            </a:prstGeom>
          </p:spPr>
        </p:pic>
        <p:sp>
          <p:nvSpPr>
            <p:cNvPr id="12" name="Zaobljeni pravokutnik 11"/>
            <p:cNvSpPr/>
            <p:nvPr/>
          </p:nvSpPr>
          <p:spPr>
            <a:xfrm>
              <a:off x="6105812" y="5076607"/>
              <a:ext cx="1966587" cy="216614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90946" y="6257281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0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40" y="4514493"/>
            <a:ext cx="6094459" cy="7597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/>
          <a:srcRect b="4132"/>
          <a:stretch/>
        </p:blipFill>
        <p:spPr>
          <a:xfrm>
            <a:off x="1782613" y="3230452"/>
            <a:ext cx="6090886" cy="7634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68052" y="359080"/>
            <a:ext cx="5438488" cy="918367"/>
          </a:xfrm>
        </p:spPr>
        <p:txBody>
          <a:bodyPr>
            <a:normAutofit/>
          </a:bodyPr>
          <a:lstStyle/>
          <a:p>
            <a:r>
              <a:rPr lang="hr-HR" dirty="0"/>
              <a:t>Podešavanje postavki: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1755733" y="1318860"/>
            <a:ext cx="3661903" cy="1203346"/>
            <a:chOff x="1755733" y="1318860"/>
            <a:chExt cx="3661903" cy="1203346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5733" y="1423635"/>
              <a:ext cx="3661903" cy="1098571"/>
            </a:xfrm>
            <a:prstGeom prst="rect">
              <a:avLst/>
            </a:prstGeom>
          </p:spPr>
        </p:pic>
        <p:sp>
          <p:nvSpPr>
            <p:cNvPr id="4" name="Elipsa 3"/>
            <p:cNvSpPr/>
            <p:nvPr/>
          </p:nvSpPr>
          <p:spPr>
            <a:xfrm>
              <a:off x="3958225" y="1318860"/>
              <a:ext cx="601249" cy="68707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6" name="Elipsa 5"/>
          <p:cNvSpPr/>
          <p:nvPr/>
        </p:nvSpPr>
        <p:spPr>
          <a:xfrm>
            <a:off x="9432099" y="914400"/>
            <a:ext cx="964504" cy="9447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8693061" y="3226450"/>
            <a:ext cx="1966587" cy="730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Port COM 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6309947" y="3628644"/>
            <a:ext cx="1488730" cy="3232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10440444" y="914400"/>
            <a:ext cx="964504" cy="9447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8693061" y="4514493"/>
            <a:ext cx="1966587" cy="75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err="1"/>
              <a:t>Programator</a:t>
            </a:r>
            <a:r>
              <a:rPr lang="hr-HR" sz="2400" dirty="0"/>
              <a:t> </a:t>
            </a:r>
            <a:endParaRPr lang="hr-HR" dirty="0"/>
          </a:p>
        </p:txBody>
      </p:sp>
      <p:sp>
        <p:nvSpPr>
          <p:cNvPr id="19" name="Zaobljeni pravokutnik 18"/>
          <p:cNvSpPr/>
          <p:nvPr/>
        </p:nvSpPr>
        <p:spPr>
          <a:xfrm>
            <a:off x="1839311" y="3293108"/>
            <a:ext cx="4382814" cy="29835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Zaobljeni pravokutnik 19"/>
          <p:cNvSpPr/>
          <p:nvPr/>
        </p:nvSpPr>
        <p:spPr>
          <a:xfrm>
            <a:off x="1860331" y="4575001"/>
            <a:ext cx="4361794" cy="29835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Zaobljeni pravokutnik 17"/>
          <p:cNvSpPr/>
          <p:nvPr/>
        </p:nvSpPr>
        <p:spPr>
          <a:xfrm>
            <a:off x="6341477" y="4895943"/>
            <a:ext cx="1488730" cy="3232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97569" y="6246130"/>
            <a:ext cx="11649112" cy="365125"/>
          </a:xfrm>
        </p:spPr>
        <p:txBody>
          <a:bodyPr/>
          <a:lstStyle/>
          <a:p>
            <a:r>
              <a:rPr lang="en-US" dirty="0" smtClean="0"/>
              <a:t>Prva </a:t>
            </a:r>
            <a:r>
              <a:rPr lang="en-US" dirty="0" err="1" smtClean="0"/>
              <a:t>riječka</a:t>
            </a:r>
            <a:r>
              <a:rPr lang="en-US" dirty="0" smtClean="0"/>
              <a:t> </a:t>
            </a:r>
            <a:r>
              <a:rPr lang="en-US" dirty="0" err="1" smtClean="0"/>
              <a:t>hrvatska</a:t>
            </a:r>
            <a:r>
              <a:rPr lang="en-US" dirty="0" smtClean="0"/>
              <a:t> </a:t>
            </a:r>
            <a:r>
              <a:rPr lang="en-US" dirty="0" err="1" smtClean="0"/>
              <a:t>gimnazija</a:t>
            </a:r>
            <a:r>
              <a:rPr lang="en-US" dirty="0" smtClean="0"/>
              <a:t>              </a:t>
            </a:r>
            <a:r>
              <a:rPr lang="hr-HR" dirty="0" smtClean="0"/>
              <a:t>                                                                                                                     </a:t>
            </a:r>
            <a:r>
              <a:rPr lang="en-US" dirty="0" smtClean="0"/>
              <a:t>                                       Dubrovnik, CUC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9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j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sis">
    <a:dk1>
      <a:srgbClr val="000000"/>
    </a:dk1>
    <a:lt1>
      <a:srgbClr val="FFFFFF"/>
    </a:lt1>
    <a:dk2>
      <a:srgbClr val="565349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7D447"/>
    </a:accent5>
    <a:accent6>
      <a:srgbClr val="818183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810</Words>
  <Application>Microsoft Office PowerPoint</Application>
  <PresentationFormat>Široki zaslon</PresentationFormat>
  <Paragraphs>169</Paragraphs>
  <Slides>29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8" baseType="lpstr">
      <vt:lpstr>Arial Rounded MT Bold</vt:lpstr>
      <vt:lpstr>Book Antiqua</vt:lpstr>
      <vt:lpstr>Bookman Old Style</vt:lpstr>
      <vt:lpstr>Calibri</vt:lpstr>
      <vt:lpstr>Cambria Math</vt:lpstr>
      <vt:lpstr>Corbel</vt:lpstr>
      <vt:lpstr>Lustria</vt:lpstr>
      <vt:lpstr>Wingdings</vt:lpstr>
      <vt:lpstr>Temeljno</vt:lpstr>
      <vt:lpstr>STEM interaktiv Fizika - Informatika</vt:lpstr>
      <vt:lpstr>PowerPoint prezentacija</vt:lpstr>
      <vt:lpstr>PowerPoint prezentacija</vt:lpstr>
      <vt:lpstr>ARDUINO / CRODUINO</vt:lpstr>
      <vt:lpstr>ARDUINO / CRODUINO</vt:lpstr>
      <vt:lpstr>Instalacija softvera </vt:lpstr>
      <vt:lpstr>Nastavak instalacije</vt:lpstr>
      <vt:lpstr>Podešavanje postavki:</vt:lpstr>
      <vt:lpstr>Podešavanje postavki:</vt:lpstr>
      <vt:lpstr>Editor u kojemu pišemo program:</vt:lpstr>
      <vt:lpstr>Alatna traka:</vt:lpstr>
      <vt:lpstr>Greške</vt:lpstr>
      <vt:lpstr>PowerPoint prezentacija</vt:lpstr>
      <vt:lpstr>Dijelovi osnovnog paketa</vt:lpstr>
      <vt:lpstr>Osnovne funkcije</vt:lpstr>
      <vt:lpstr>Primjer: LED dioda</vt:lpstr>
      <vt:lpstr>Primjer: LED dioda</vt:lpstr>
      <vt:lpstr>Otpornici:</vt:lpstr>
      <vt:lpstr>Primjer: LED dioda</vt:lpstr>
      <vt:lpstr>Rješenje LED dioda</vt:lpstr>
      <vt:lpstr>Primjer: Tlak i temperatura</vt:lpstr>
      <vt:lpstr>Primjer: Tlak i temperatura</vt:lpstr>
      <vt:lpstr>Rješenje Tlak</vt:lpstr>
      <vt:lpstr>Rješenje Tlak i temperatura</vt:lpstr>
      <vt:lpstr>Izračunajmo visinu na kojoj se nalazimo:</vt:lpstr>
      <vt:lpstr>Zadatak: Fotootpornik</vt:lpstr>
      <vt:lpstr>Zadatak: fotootpornik</vt:lpstr>
      <vt:lpstr>Rješenje Fotootpornik</vt:lpstr>
      <vt:lpstr>Hvala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IDE</dc:title>
  <dc:creator>Tamara</dc:creator>
  <cp:lastModifiedBy>tamara sir</cp:lastModifiedBy>
  <cp:revision>111</cp:revision>
  <dcterms:created xsi:type="dcterms:W3CDTF">2017-01-18T20:30:02Z</dcterms:created>
  <dcterms:modified xsi:type="dcterms:W3CDTF">2017-11-05T20:43:35Z</dcterms:modified>
</cp:coreProperties>
</file>