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68" r:id="rId6"/>
    <p:sldId id="271" r:id="rId7"/>
    <p:sldId id="270" r:id="rId8"/>
    <p:sldId id="264" r:id="rId9"/>
    <p:sldId id="263" r:id="rId10"/>
    <p:sldId id="266" r:id="rId11"/>
    <p:sldId id="272" r:id="rId12"/>
    <p:sldId id="260" r:id="rId13"/>
    <p:sldId id="261" r:id="rId14"/>
    <p:sldId id="26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9D4C-5027-4419-AF79-32BED24629B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7E33-D8A9-4A03-A910-2DDD8B0532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5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7E33-D8A9-4A03-A910-2DDD8B05324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2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07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67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64" y="-420728"/>
            <a:ext cx="2603672" cy="13018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36" y="-420728"/>
            <a:ext cx="2603672" cy="13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61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50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44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4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58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6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3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828A01-67FB-42FF-8EDF-079071134EF2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7434E96-FD64-419C-9076-8238F3F83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1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wwapp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KU-FMzZF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err="1" smtClean="0"/>
              <a:t>Work</a:t>
            </a:r>
            <a:r>
              <a:rPr lang="hr-HR" sz="5400" dirty="0" smtClean="0"/>
              <a:t> </a:t>
            </a:r>
            <a:r>
              <a:rPr lang="hr-HR" sz="5400" dirty="0" err="1" smtClean="0"/>
              <a:t>in</a:t>
            </a:r>
            <a:r>
              <a:rPr lang="hr-HR" sz="5400" dirty="0" smtClean="0"/>
              <a:t> </a:t>
            </a:r>
            <a:r>
              <a:rPr lang="hr-HR" sz="5400" dirty="0" err="1" smtClean="0"/>
              <a:t>Teams</a:t>
            </a:r>
            <a:r>
              <a:rPr lang="hr-HR" sz="5400" dirty="0" smtClean="0"/>
              <a:t> </a:t>
            </a:r>
            <a:r>
              <a:rPr lang="hr-HR" sz="5400" dirty="0" err="1" smtClean="0"/>
              <a:t>with</a:t>
            </a:r>
            <a:r>
              <a:rPr lang="hr-HR" sz="5400" dirty="0" smtClean="0"/>
              <a:t> Microsoft </a:t>
            </a:r>
            <a:r>
              <a:rPr lang="hr-HR" sz="5400" dirty="0" err="1" smtClean="0"/>
              <a:t>Teams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72762" y="4586777"/>
            <a:ext cx="6858000" cy="1655762"/>
          </a:xfrm>
        </p:spPr>
        <p:txBody>
          <a:bodyPr>
            <a:no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pPr algn="r"/>
            <a:r>
              <a:rPr lang="hr-HR" sz="2000" dirty="0" smtClean="0"/>
              <a:t>Danijel Forjan, učitelj informatike</a:t>
            </a:r>
          </a:p>
          <a:p>
            <a:pPr algn="r"/>
            <a:r>
              <a:rPr lang="hr-HR" sz="2000" dirty="0" smtClean="0"/>
              <a:t>OŠ Domovinske zahvalnosti, Knin</a:t>
            </a:r>
          </a:p>
          <a:p>
            <a:pPr algn="r"/>
            <a:r>
              <a:rPr lang="hr-HR" sz="2000" dirty="0" smtClean="0"/>
              <a:t>MIE 2017/2018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" y="4691523"/>
            <a:ext cx="2042605" cy="20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9762" y="317578"/>
            <a:ext cx="7772400" cy="1609344"/>
          </a:xfrm>
        </p:spPr>
        <p:txBody>
          <a:bodyPr/>
          <a:lstStyle/>
          <a:p>
            <a:pPr algn="ctr"/>
            <a:r>
              <a:rPr lang="hr-HR" dirty="0" smtClean="0"/>
              <a:t>Dokumenti na jednom mjestu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11559"/>
            <a:ext cx="7791156" cy="5167311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516924" y="2022230"/>
            <a:ext cx="756137" cy="615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39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TEAms</a:t>
            </a:r>
            <a:r>
              <a:rPr lang="hr-HR" dirty="0" smtClean="0"/>
              <a:t> u nastavi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Olakšana online suradnja s učenicima</a:t>
            </a:r>
          </a:p>
          <a:p>
            <a:r>
              <a:rPr lang="hr-HR" dirty="0" smtClean="0"/>
              <a:t>Online rješavanje zadataka</a:t>
            </a:r>
          </a:p>
          <a:p>
            <a:r>
              <a:rPr lang="hr-HR" dirty="0" smtClean="0"/>
              <a:t>Slanje domaćih uradaka</a:t>
            </a:r>
          </a:p>
          <a:p>
            <a:r>
              <a:rPr lang="hr-HR" dirty="0" smtClean="0"/>
              <a:t>Svi dokumenti na </a:t>
            </a:r>
            <a:r>
              <a:rPr lang="hr-HR" smtClean="0"/>
              <a:t>jednome mjestu</a:t>
            </a:r>
            <a:endParaRPr lang="hr-HR" dirty="0" smtClean="0"/>
          </a:p>
          <a:p>
            <a:pPr algn="just"/>
            <a:r>
              <a:rPr lang="hr-HR" dirty="0" smtClean="0"/>
              <a:t>Brža i laka komunikacija s učenicima koristeći mobilnu aplikaciju (upute, obavijesti…)</a:t>
            </a:r>
          </a:p>
          <a:p>
            <a:pPr algn="just"/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2" y="4931698"/>
            <a:ext cx="3271122" cy="1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Preuzeti Word dokument iz chata te ga spremiti na svoje računalo. </a:t>
            </a:r>
            <a:endParaRPr lang="hr-HR" dirty="0"/>
          </a:p>
          <a:p>
            <a:pPr algn="just"/>
            <a:r>
              <a:rPr lang="hr-HR" dirty="0" smtClean="0"/>
              <a:t>Riješiti zadatke koji se nalaze u Word dokumentu.</a:t>
            </a:r>
          </a:p>
          <a:p>
            <a:pPr algn="just"/>
            <a:r>
              <a:rPr lang="hr-HR" dirty="0" smtClean="0"/>
              <a:t>Dokument preimenovati – dodati u naziv dokumenta i svoje ime.</a:t>
            </a:r>
          </a:p>
          <a:p>
            <a:pPr algn="just"/>
            <a:r>
              <a:rPr lang="hr-HR" dirty="0" smtClean="0"/>
              <a:t>Dokument sa riješenim zadacima poslati natrag u chat.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61" y="4823082"/>
            <a:ext cx="1830877" cy="17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9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 chat će biti poslane tri poveznice na aplikaciju BIJELE PLOČE - awwapp.com</a:t>
            </a:r>
          </a:p>
          <a:p>
            <a:pPr algn="just"/>
            <a:r>
              <a:rPr lang="hr-HR" dirty="0" smtClean="0"/>
              <a:t>3 SKUPINE – svaka skupina treba kliknuti na zadanu poveznicu</a:t>
            </a:r>
          </a:p>
          <a:p>
            <a:pPr algn="just"/>
            <a:r>
              <a:rPr lang="hr-HR" dirty="0" smtClean="0"/>
              <a:t>Zajedničkim snagama nacrtati crtež. </a:t>
            </a:r>
            <a:endParaRPr lang="hr-HR" dirty="0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5" y="3710354"/>
            <a:ext cx="6422057" cy="29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 chat ćemo poslati poveznicu na dijeljeni Word dokument.</a:t>
            </a:r>
          </a:p>
          <a:p>
            <a:pPr algn="just"/>
            <a:r>
              <a:rPr lang="hr-HR" dirty="0" smtClean="0"/>
              <a:t>Prva osoba započinje pisanje priče (2-3 rečenice), druga se nadovezuje na napisano i piše svoje rečenice itd.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18" y="3763106"/>
            <a:ext cx="5160682" cy="28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4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37" y="677409"/>
            <a:ext cx="6164605" cy="5178269"/>
          </a:xfrm>
          <a:prstGeom prst="rect">
            <a:avLst/>
          </a:prstGeom>
        </p:spPr>
      </p:pic>
      <p:sp>
        <p:nvSpPr>
          <p:cNvPr id="4" name="Podnaslov 2"/>
          <p:cNvSpPr txBox="1">
            <a:spLocks/>
          </p:cNvSpPr>
          <p:nvPr/>
        </p:nvSpPr>
        <p:spPr>
          <a:xfrm>
            <a:off x="1027442" y="4648323"/>
            <a:ext cx="6629400" cy="140957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/>
          </a:p>
          <a:p>
            <a:endParaRPr lang="hr-HR" dirty="0" smtClean="0"/>
          </a:p>
          <a:p>
            <a:pPr algn="r"/>
            <a:r>
              <a:rPr lang="hr-HR" dirty="0" smtClean="0"/>
              <a:t>Danijel Forjan, učitelj informatike</a:t>
            </a:r>
          </a:p>
          <a:p>
            <a:pPr algn="r"/>
            <a:r>
              <a:rPr lang="hr-HR" dirty="0" smtClean="0"/>
              <a:t>OŠ Domovinske zahvalnosti, Knin</a:t>
            </a:r>
          </a:p>
          <a:p>
            <a:pPr algn="r"/>
            <a:r>
              <a:rPr lang="hr-HR" dirty="0" smtClean="0"/>
              <a:t>Email: danijel.forjan2@skole.hr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1" y="3238455"/>
            <a:ext cx="1322213" cy="13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Rad u oblaku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774275"/>
            <a:ext cx="7334250" cy="4295775"/>
          </a:xfrm>
        </p:spPr>
      </p:pic>
    </p:spTree>
    <p:extLst>
      <p:ext uri="{BB962C8B-B14F-4D97-AF65-F5344CB8AC3E}">
        <p14:creationId xmlns:p14="http://schemas.microsoft.com/office/powerpoint/2010/main" val="32450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Prednosti rada u oblaku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Virtualno učenje s bilo kojeg mjesta</a:t>
            </a:r>
          </a:p>
          <a:p>
            <a:r>
              <a:rPr lang="hr-HR" dirty="0"/>
              <a:t>Povećana sigurnost podataka</a:t>
            </a:r>
          </a:p>
          <a:p>
            <a:r>
              <a:rPr lang="hr-HR" dirty="0"/>
              <a:t>Smanjeni troškovi i veća fleksibilnost </a:t>
            </a:r>
          </a:p>
          <a:p>
            <a:r>
              <a:rPr lang="hr-HR" dirty="0"/>
              <a:t>Olakšan posao za IT odjel</a:t>
            </a:r>
          </a:p>
          <a:p>
            <a:r>
              <a:rPr lang="hr-HR" dirty="0"/>
              <a:t>Jednostavno i brzo obavljanje zadataka</a:t>
            </a:r>
          </a:p>
          <a:p>
            <a:r>
              <a:rPr lang="hr-HR" dirty="0"/>
              <a:t>Najbolja rješenja za elektroničku poštu, suradnju i online sastanke</a:t>
            </a:r>
          </a:p>
          <a:p>
            <a:r>
              <a:rPr lang="hr-HR" dirty="0"/>
              <a:t>Jedinstvena prijava</a:t>
            </a:r>
          </a:p>
          <a:p>
            <a:r>
              <a:rPr lang="hr-HR" dirty="0"/>
              <a:t>Podrška 24/7 </a:t>
            </a:r>
          </a:p>
        </p:txBody>
      </p:sp>
    </p:spTree>
    <p:extLst>
      <p:ext uri="{BB962C8B-B14F-4D97-AF65-F5344CB8AC3E}">
        <p14:creationId xmlns:p14="http://schemas.microsoft.com/office/powerpoint/2010/main" val="416260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17880"/>
            <a:ext cx="7886700" cy="1325563"/>
          </a:xfrm>
        </p:spPr>
        <p:txBody>
          <a:bodyPr/>
          <a:lstStyle/>
          <a:p>
            <a:pPr algn="ctr"/>
            <a:r>
              <a:rPr lang="hr-HR" dirty="0" err="1" smtClean="0"/>
              <a:t>Teams</a:t>
            </a:r>
            <a:r>
              <a:rPr lang="hr-HR" dirty="0" smtClean="0"/>
              <a:t> - Aplikacija za </a:t>
            </a:r>
            <a:r>
              <a:rPr lang="hr-HR" dirty="0" err="1" smtClean="0"/>
              <a:t>tablet</a:t>
            </a:r>
            <a:r>
              <a:rPr lang="hr-HR" dirty="0" smtClean="0"/>
              <a:t>, pametni telefon, Windows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1" y="2015334"/>
            <a:ext cx="6312877" cy="4275540"/>
          </a:xfrm>
        </p:spPr>
      </p:pic>
    </p:spTree>
    <p:extLst>
      <p:ext uri="{BB962C8B-B14F-4D97-AF65-F5344CB8AC3E}">
        <p14:creationId xmlns:p14="http://schemas.microsoft.com/office/powerpoint/2010/main" val="7941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</a:t>
            </a:r>
            <a:r>
              <a:rPr lang="hr-HR" dirty="0" err="1" smtClean="0"/>
              <a:t>teams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chat aplikacija </a:t>
            </a:r>
            <a:r>
              <a:rPr lang="hr-HR" dirty="0"/>
              <a:t>koja omogućava komunikaciju </a:t>
            </a:r>
            <a:r>
              <a:rPr lang="hr-HR" dirty="0" smtClean="0"/>
              <a:t>između članova </a:t>
            </a:r>
            <a:r>
              <a:rPr lang="hr-HR" dirty="0"/>
              <a:t>tima, a osim grupnog chata aplikacija sadrži i individualne</a:t>
            </a:r>
            <a:r>
              <a:rPr lang="hr-HR" i="1" dirty="0"/>
              <a:t> </a:t>
            </a:r>
            <a:r>
              <a:rPr lang="hr-HR" i="1" dirty="0" err="1"/>
              <a:t>chatove</a:t>
            </a:r>
            <a:r>
              <a:rPr lang="hr-HR" dirty="0"/>
              <a:t>. </a:t>
            </a:r>
            <a:endParaRPr lang="hr-HR" dirty="0" smtClean="0"/>
          </a:p>
          <a:p>
            <a:pPr algn="just"/>
            <a:r>
              <a:rPr lang="hr-HR" dirty="0" err="1" smtClean="0"/>
              <a:t>Teams</a:t>
            </a:r>
            <a:r>
              <a:rPr lang="hr-HR" dirty="0" smtClean="0"/>
              <a:t> </a:t>
            </a:r>
            <a:r>
              <a:rPr lang="hr-HR" dirty="0" smtClean="0"/>
              <a:t>je </a:t>
            </a:r>
            <a:r>
              <a:rPr lang="hr-HR" dirty="0" smtClean="0"/>
              <a:t>centralizirana </a:t>
            </a:r>
            <a:r>
              <a:rPr lang="hr-HR" dirty="0"/>
              <a:t>aplikacija „u oblaku“ koja bi trebala pomoći </a:t>
            </a:r>
            <a:r>
              <a:rPr lang="hr-HR" dirty="0" smtClean="0"/>
              <a:t>timu </a:t>
            </a:r>
            <a:r>
              <a:rPr lang="hr-HR" dirty="0" smtClean="0"/>
              <a:t>u suradnji </a:t>
            </a:r>
            <a:r>
              <a:rPr lang="hr-HR" dirty="0"/>
              <a:t>neovisno gdje se nalaze</a:t>
            </a:r>
            <a:r>
              <a:rPr lang="hr-HR" dirty="0" smtClean="0"/>
              <a:t>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Microsoft </a:t>
            </a:r>
            <a:r>
              <a:rPr lang="hr-HR" dirty="0" err="1"/>
              <a:t>Teams</a:t>
            </a:r>
            <a:r>
              <a:rPr lang="hr-HR" dirty="0"/>
              <a:t> je dostupan za Business Essentials, Business Premium, Enterprise E1, E3 i E5 Office 365 pretplate.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40" y="5157718"/>
            <a:ext cx="1700282" cy="17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Microsoft </a:t>
            </a:r>
            <a:r>
              <a:rPr lang="hr-HR" dirty="0" err="1" smtClean="0"/>
              <a:t>teams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796092"/>
            <a:ext cx="7772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/>
              <a:t>Office 365 je integriran u Microsoft </a:t>
            </a:r>
            <a:r>
              <a:rPr lang="hr-HR" dirty="0" err="1" smtClean="0"/>
              <a:t>Teams</a:t>
            </a:r>
            <a:r>
              <a:rPr lang="hr-HR" dirty="0" smtClean="0"/>
              <a:t> </a:t>
            </a:r>
            <a:r>
              <a:rPr lang="hr-HR" dirty="0"/>
              <a:t>– na raspolaganju su </a:t>
            </a:r>
            <a:r>
              <a:rPr lang="hr-HR" dirty="0" smtClean="0"/>
              <a:t>nam </a:t>
            </a:r>
            <a:r>
              <a:rPr lang="hr-HR" dirty="0"/>
              <a:t>Word, Excel, PowerPoint, SharePoint, OneNote, </a:t>
            </a:r>
            <a:r>
              <a:rPr lang="hr-HR" dirty="0" err="1"/>
              <a:t>Planner</a:t>
            </a:r>
            <a:r>
              <a:rPr lang="hr-HR" dirty="0"/>
              <a:t>, Power BI i </a:t>
            </a:r>
            <a:r>
              <a:rPr lang="hr-HR" dirty="0" err="1"/>
              <a:t>Delve</a:t>
            </a:r>
            <a:r>
              <a:rPr lang="hr-HR" dirty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S</a:t>
            </a:r>
            <a:r>
              <a:rPr lang="hr-HR" dirty="0" smtClean="0"/>
              <a:t>vom timu učenika možemo osigurati </a:t>
            </a:r>
            <a:r>
              <a:rPr lang="hr-HR" dirty="0"/>
              <a:t>instant pristup svemu što treba s jednog mjesta kroz Office 365:</a:t>
            </a:r>
          </a:p>
          <a:p>
            <a:r>
              <a:rPr lang="hr-HR" dirty="0"/>
              <a:t>sadržaju, alatima, osobama i razgovorima</a:t>
            </a:r>
          </a:p>
          <a:p>
            <a:r>
              <a:rPr lang="hr-HR" dirty="0"/>
              <a:t>kolaboracijskim Office 365 alatima (</a:t>
            </a:r>
            <a:r>
              <a:rPr lang="hr-HR" dirty="0" err="1"/>
              <a:t>Share-point</a:t>
            </a:r>
            <a:r>
              <a:rPr lang="hr-HR" dirty="0"/>
              <a:t>, OneNote i Skype for Business)</a:t>
            </a:r>
          </a:p>
          <a:p>
            <a:r>
              <a:rPr lang="hr-HR" dirty="0"/>
              <a:t>dokumentima na kojim možete raditi unutar aplikacije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2" y="4931698"/>
            <a:ext cx="3271122" cy="1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Microsoft </a:t>
            </a:r>
            <a:r>
              <a:rPr lang="hr-HR" dirty="0" err="1"/>
              <a:t>teams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Microsoft </a:t>
            </a:r>
            <a:r>
              <a:rPr lang="hr-HR" dirty="0" err="1" smtClean="0"/>
              <a:t>Teams</a:t>
            </a:r>
            <a:r>
              <a:rPr lang="hr-HR" dirty="0" smtClean="0"/>
              <a:t> </a:t>
            </a:r>
            <a:r>
              <a:rPr lang="hr-HR" dirty="0" smtClean="0"/>
              <a:t>nam </a:t>
            </a:r>
            <a:r>
              <a:rPr lang="hr-HR" dirty="0"/>
              <a:t>omogućuje razgovore koji su vidljivi svim članovima tima, ali i one privatne. </a:t>
            </a:r>
            <a:endParaRPr lang="hr-HR" dirty="0" smtClean="0"/>
          </a:p>
          <a:p>
            <a:pPr algn="just"/>
            <a:r>
              <a:rPr lang="hr-HR" dirty="0" smtClean="0"/>
              <a:t>Zahvaljujući </a:t>
            </a:r>
            <a:r>
              <a:rPr lang="hr-HR" dirty="0"/>
              <a:t>integraciji sa </a:t>
            </a:r>
            <a:r>
              <a:rPr lang="hr-HR" dirty="0" err="1"/>
              <a:t>Skypom</a:t>
            </a:r>
            <a:r>
              <a:rPr lang="hr-HR" dirty="0"/>
              <a:t> </a:t>
            </a:r>
            <a:r>
              <a:rPr lang="hr-HR" dirty="0" smtClean="0"/>
              <a:t>imamo </a:t>
            </a:r>
            <a:r>
              <a:rPr lang="hr-HR" dirty="0"/>
              <a:t>mogućnosti za audio i video sastanke. </a:t>
            </a:r>
            <a:endParaRPr lang="hr-HR" dirty="0" smtClean="0"/>
          </a:p>
          <a:p>
            <a:pPr algn="just"/>
            <a:r>
              <a:rPr lang="hr-HR" dirty="0" smtClean="0"/>
              <a:t>Želimo </a:t>
            </a:r>
            <a:r>
              <a:rPr lang="hr-HR" dirty="0"/>
              <a:t>li personalizirati svoj digitalni radni prostor na raspolaganju su </a:t>
            </a:r>
            <a:r>
              <a:rPr lang="hr-HR" dirty="0" smtClean="0"/>
              <a:t>nam </a:t>
            </a:r>
            <a:r>
              <a:rPr lang="hr-HR" dirty="0" err="1"/>
              <a:t>emotikoni</a:t>
            </a:r>
            <a:r>
              <a:rPr lang="hr-HR" dirty="0"/>
              <a:t>, naljepnice, GIF-ovi i </a:t>
            </a:r>
            <a:r>
              <a:rPr lang="hr-HR" dirty="0" err="1"/>
              <a:t>memes</a:t>
            </a:r>
            <a:r>
              <a:rPr lang="hr-HR" dirty="0"/>
              <a:t>.</a:t>
            </a:r>
          </a:p>
        </p:txBody>
      </p:sp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23" y="4308231"/>
            <a:ext cx="3129622" cy="23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Office 365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238" r="6289"/>
          <a:stretch/>
        </p:blipFill>
        <p:spPr>
          <a:xfrm>
            <a:off x="206619" y="1892415"/>
            <a:ext cx="8730761" cy="408062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108331" y="3191607"/>
            <a:ext cx="888023" cy="8264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79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8" y="1366062"/>
            <a:ext cx="8758703" cy="4841308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85799" y="229655"/>
            <a:ext cx="7772400" cy="1609344"/>
          </a:xfrm>
        </p:spPr>
        <p:txBody>
          <a:bodyPr/>
          <a:lstStyle/>
          <a:p>
            <a:pPr algn="ctr"/>
            <a:r>
              <a:rPr lang="hr-HR" dirty="0" err="1" smtClean="0"/>
              <a:t>Teams</a:t>
            </a:r>
            <a:r>
              <a:rPr lang="hr-HR" dirty="0" smtClean="0"/>
              <a:t> chat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744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DB442E-B8F2-4399-8B48-2B562ADEA230}"/>
</file>

<file path=customXml/itemProps2.xml><?xml version="1.0" encoding="utf-8"?>
<ds:datastoreItem xmlns:ds="http://schemas.openxmlformats.org/officeDocument/2006/customXml" ds:itemID="{4CCF6FF5-761B-4625-B8E3-CC2340F9C652}"/>
</file>

<file path=customXml/itemProps3.xml><?xml version="1.0" encoding="utf-8"?>
<ds:datastoreItem xmlns:ds="http://schemas.openxmlformats.org/officeDocument/2006/customXml" ds:itemID="{C92C244D-1488-4382-A808-BC2E10F40B2A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89</TotalTime>
  <Words>423</Words>
  <Application>Microsoft Office PowerPoint</Application>
  <PresentationFormat>Prikaz na zaslonu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Vrsta drva</vt:lpstr>
      <vt:lpstr>Work in Teams with Microsoft Teams</vt:lpstr>
      <vt:lpstr>Rad u oblaku</vt:lpstr>
      <vt:lpstr>Prednosti rada u oblaku</vt:lpstr>
      <vt:lpstr>Teams - Aplikacija za tablet, pametni telefon, Windows</vt:lpstr>
      <vt:lpstr>Microsoft teams</vt:lpstr>
      <vt:lpstr>Microsoft teams</vt:lpstr>
      <vt:lpstr>Microsoft teams</vt:lpstr>
      <vt:lpstr>Office 365</vt:lpstr>
      <vt:lpstr>Teams chat</vt:lpstr>
      <vt:lpstr>Dokumenti na jednom mjestu</vt:lpstr>
      <vt:lpstr>TEAms u nastavi</vt:lpstr>
      <vt:lpstr>Zadatak 1.</vt:lpstr>
      <vt:lpstr>Zadatak 2.</vt:lpstr>
      <vt:lpstr>Zadatak 3.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Teams with Microsoft Teams</dc:title>
  <dc:creator>Danijel Forjan</dc:creator>
  <cp:lastModifiedBy>Danijel Forjan</cp:lastModifiedBy>
  <cp:revision>38</cp:revision>
  <dcterms:created xsi:type="dcterms:W3CDTF">2017-09-12T11:48:05Z</dcterms:created>
  <dcterms:modified xsi:type="dcterms:W3CDTF">2017-10-12T04:32:36Z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