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9" r:id="rId5"/>
    <p:sldId id="260" r:id="rId6"/>
    <p:sldId id="261" r:id="rId7"/>
    <p:sldId id="262" r:id="rId8"/>
    <p:sldId id="257" r:id="rId9"/>
  </p:sldIdLst>
  <p:sldSz cx="6858000" cy="5143500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73" d="100"/>
          <a:sy n="173" d="100"/>
        </p:scale>
        <p:origin x="1098" y="150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4.xml"/><Relationship Id="rId4" Type="http://schemas.openxmlformats.org/officeDocument/2006/relationships/image" Target="../media/image3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06.11.2017.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4" Type="http://schemas.openxmlformats.org/officeDocument/2006/relationships/image" Target="../media/image3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06.11.2017.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srce.unizg.hr/otvoreni-pristup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creativecommons.org/licenses/by-nc/4.0/deed.hr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srce.unizg.hr/" TargetMode="Externa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deed.hr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srce.unizg.hr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gif"/><Relationship Id="rId5" Type="http://schemas.openxmlformats.org/officeDocument/2006/relationships/image" Target="../media/image5.png"/><Relationship Id="rId4" Type="http://schemas.openxmlformats.org/officeDocument/2006/relationships/hyperlink" Target="http://www.srce.unizg.hr/otvoreni-pristup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273845"/>
            <a:ext cx="1478756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5"/>
            <a:ext cx="4350544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72913"/>
            <a:ext cx="51435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959746"/>
            <a:ext cx="5143500" cy="141327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036" y="4658400"/>
            <a:ext cx="540000" cy="212726"/>
          </a:xfrm>
          <a:prstGeom prst="rect">
            <a:avLst/>
          </a:prstGeom>
        </p:spPr>
      </p:pic>
      <p:pic>
        <p:nvPicPr>
          <p:cNvPr id="10" name="Picture 9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2" y="4266493"/>
            <a:ext cx="1846635" cy="720000"/>
          </a:xfrm>
          <a:prstGeom prst="rect">
            <a:avLst/>
          </a:prstGeom>
        </p:spPr>
      </p:pic>
      <p:pic>
        <p:nvPicPr>
          <p:cNvPr id="7" name="Picture 2" descr="http://mirrors.creativecommons.org/presskit/buttons/88x31/png/by-nc.png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800" y="4406345"/>
            <a:ext cx="540000" cy="18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488320" y="3567462"/>
            <a:ext cx="20250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67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675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85961" y="3588045"/>
            <a:ext cx="22009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8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Commons </a:t>
            </a:r>
            <a:r>
              <a:rPr lang="pt-BR" sz="8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Imenovanje-Nekomercijalno</a:t>
            </a:r>
            <a:r>
              <a:rPr lang="pt-BR" sz="8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4.0 međunarodna.</a:t>
            </a:r>
            <a:endParaRPr lang="hr-HR" sz="800" b="1" u="none" kern="1200" dirty="0" smtClean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11877" y="4169509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www.srce.unizg.hr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250" y="372913"/>
            <a:ext cx="51435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57250" y="1959746"/>
            <a:ext cx="5143500" cy="141327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" name="Rectangle 1"/>
          <p:cNvSpPr/>
          <p:nvPr userDrawn="1"/>
        </p:nvSpPr>
        <p:spPr>
          <a:xfrm>
            <a:off x="1931965" y="4169510"/>
            <a:ext cx="2190022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creativecommons.org/licenses/by-nc/4.0/deed.hr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4682329" y="4136155"/>
            <a:ext cx="163698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www.srce.unizg.hr/otvoreni-pristup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127" y="4611262"/>
            <a:ext cx="685385" cy="270000"/>
          </a:xfrm>
          <a:prstGeom prst="rect">
            <a:avLst/>
          </a:prstGeom>
        </p:spPr>
      </p:pic>
      <p:pic>
        <p:nvPicPr>
          <p:cNvPr id="17" name="Picture 16">
            <a:hlinkClick r:id="rId2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13" y="3543852"/>
            <a:ext cx="1384975" cy="540000"/>
          </a:xfrm>
          <a:prstGeom prst="rect">
            <a:avLst/>
          </a:prstGeom>
        </p:spPr>
      </p:pic>
      <p:pic>
        <p:nvPicPr>
          <p:cNvPr id="12" name="Picture 2" descr="http://mirrors.creativecommons.org/presskit/buttons/88x31/png/by-nc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955" y="4611262"/>
            <a:ext cx="771702" cy="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8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101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7"/>
            <a:ext cx="5915025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1878807"/>
            <a:ext cx="2915543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4"/>
          <p:cNvGrpSpPr>
            <a:grpSpLocks noChangeAspect="1"/>
          </p:cNvGrpSpPr>
          <p:nvPr userDrawn="1"/>
        </p:nvGrpSpPr>
        <p:grpSpPr bwMode="auto">
          <a:xfrm>
            <a:off x="3960355" y="-626086"/>
            <a:ext cx="3492486" cy="3600000"/>
            <a:chOff x="-1392" y="-336"/>
            <a:chExt cx="4028" cy="4152"/>
          </a:xfrm>
        </p:grpSpPr>
        <p:sp>
          <p:nvSpPr>
            <p:cNvPr id="139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-1392" y="-336"/>
              <a:ext cx="4028" cy="4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0" name="Freeform 15"/>
            <p:cNvSpPr>
              <a:spLocks/>
            </p:cNvSpPr>
            <p:nvPr userDrawn="1"/>
          </p:nvSpPr>
          <p:spPr bwMode="auto">
            <a:xfrm>
              <a:off x="-228" y="1039"/>
              <a:ext cx="1829" cy="1656"/>
            </a:xfrm>
            <a:custGeom>
              <a:avLst/>
              <a:gdLst/>
              <a:ahLst/>
              <a:cxnLst>
                <a:cxn ang="0">
                  <a:pos x="808" y="340"/>
                </a:cxn>
                <a:cxn ang="0">
                  <a:pos x="809" y="438"/>
                </a:cxn>
                <a:cxn ang="0">
                  <a:pos x="938" y="512"/>
                </a:cxn>
                <a:cxn ang="0">
                  <a:pos x="1015" y="493"/>
                </a:cxn>
                <a:cxn ang="0">
                  <a:pos x="1078" y="219"/>
                </a:cxn>
                <a:cxn ang="0">
                  <a:pos x="1141" y="114"/>
                </a:cxn>
                <a:cxn ang="0">
                  <a:pos x="1239" y="36"/>
                </a:cxn>
                <a:cxn ang="0">
                  <a:pos x="1339" y="12"/>
                </a:cxn>
                <a:cxn ang="0">
                  <a:pos x="1479" y="19"/>
                </a:cxn>
                <a:cxn ang="0">
                  <a:pos x="1663" y="86"/>
                </a:cxn>
                <a:cxn ang="0">
                  <a:pos x="1542" y="251"/>
                </a:cxn>
                <a:cxn ang="0">
                  <a:pos x="1254" y="475"/>
                </a:cxn>
                <a:cxn ang="0">
                  <a:pos x="847" y="782"/>
                </a:cxn>
                <a:cxn ang="0">
                  <a:pos x="706" y="886"/>
                </a:cxn>
                <a:cxn ang="0">
                  <a:pos x="692" y="936"/>
                </a:cxn>
                <a:cxn ang="0">
                  <a:pos x="745" y="941"/>
                </a:cxn>
                <a:cxn ang="0">
                  <a:pos x="806" y="907"/>
                </a:cxn>
                <a:cxn ang="0">
                  <a:pos x="938" y="814"/>
                </a:cxn>
                <a:cxn ang="0">
                  <a:pos x="1389" y="527"/>
                </a:cxn>
                <a:cxn ang="0">
                  <a:pos x="1631" y="396"/>
                </a:cxn>
                <a:cxn ang="0">
                  <a:pos x="1751" y="388"/>
                </a:cxn>
                <a:cxn ang="0">
                  <a:pos x="1827" y="497"/>
                </a:cxn>
                <a:cxn ang="0">
                  <a:pos x="1795" y="663"/>
                </a:cxn>
                <a:cxn ang="0">
                  <a:pos x="1706" y="868"/>
                </a:cxn>
                <a:cxn ang="0">
                  <a:pos x="1532" y="1127"/>
                </a:cxn>
                <a:cxn ang="0">
                  <a:pos x="1410" y="1213"/>
                </a:cxn>
                <a:cxn ang="0">
                  <a:pos x="1315" y="1281"/>
                </a:cxn>
                <a:cxn ang="0">
                  <a:pos x="1177" y="1344"/>
                </a:cxn>
                <a:cxn ang="0">
                  <a:pos x="941" y="1537"/>
                </a:cxn>
                <a:cxn ang="0">
                  <a:pos x="884" y="1596"/>
                </a:cxn>
                <a:cxn ang="0">
                  <a:pos x="785" y="1656"/>
                </a:cxn>
                <a:cxn ang="0">
                  <a:pos x="878" y="1489"/>
                </a:cxn>
                <a:cxn ang="0">
                  <a:pos x="1061" y="1325"/>
                </a:cxn>
                <a:cxn ang="0">
                  <a:pos x="1516" y="994"/>
                </a:cxn>
                <a:cxn ang="0">
                  <a:pos x="1594" y="936"/>
                </a:cxn>
                <a:cxn ang="0">
                  <a:pos x="1679" y="851"/>
                </a:cxn>
                <a:cxn ang="0">
                  <a:pos x="1731" y="813"/>
                </a:cxn>
                <a:cxn ang="0">
                  <a:pos x="1768" y="715"/>
                </a:cxn>
                <a:cxn ang="0">
                  <a:pos x="1706" y="652"/>
                </a:cxn>
                <a:cxn ang="0">
                  <a:pos x="1634" y="637"/>
                </a:cxn>
                <a:cxn ang="0">
                  <a:pos x="1510" y="698"/>
                </a:cxn>
                <a:cxn ang="0">
                  <a:pos x="1222" y="886"/>
                </a:cxn>
                <a:cxn ang="0">
                  <a:pos x="590" y="1400"/>
                </a:cxn>
                <a:cxn ang="0">
                  <a:pos x="567" y="1456"/>
                </a:cxn>
                <a:cxn ang="0">
                  <a:pos x="308" y="1047"/>
                </a:cxn>
                <a:cxn ang="0">
                  <a:pos x="453" y="813"/>
                </a:cxn>
                <a:cxn ang="0">
                  <a:pos x="420" y="780"/>
                </a:cxn>
                <a:cxn ang="0">
                  <a:pos x="163" y="848"/>
                </a:cxn>
                <a:cxn ang="0">
                  <a:pos x="23" y="823"/>
                </a:cxn>
                <a:cxn ang="0">
                  <a:pos x="0" y="649"/>
                </a:cxn>
                <a:cxn ang="0">
                  <a:pos x="21" y="444"/>
                </a:cxn>
                <a:cxn ang="0">
                  <a:pos x="76" y="274"/>
                </a:cxn>
                <a:cxn ang="0">
                  <a:pos x="163" y="127"/>
                </a:cxn>
                <a:cxn ang="0">
                  <a:pos x="246" y="49"/>
                </a:cxn>
                <a:cxn ang="0">
                  <a:pos x="358" y="8"/>
                </a:cxn>
                <a:cxn ang="0">
                  <a:pos x="509" y="2"/>
                </a:cxn>
                <a:cxn ang="0">
                  <a:pos x="646" y="34"/>
                </a:cxn>
                <a:cxn ang="0">
                  <a:pos x="738" y="121"/>
                </a:cxn>
              </a:cxnLst>
              <a:rect l="0" t="0" r="r" b="b"/>
              <a:pathLst>
                <a:path w="1829" h="1656">
                  <a:moveTo>
                    <a:pt x="793" y="195"/>
                  </a:moveTo>
                  <a:lnTo>
                    <a:pt x="793" y="210"/>
                  </a:lnTo>
                  <a:lnTo>
                    <a:pt x="795" y="226"/>
                  </a:lnTo>
                  <a:lnTo>
                    <a:pt x="799" y="256"/>
                  </a:lnTo>
                  <a:lnTo>
                    <a:pt x="802" y="285"/>
                  </a:lnTo>
                  <a:lnTo>
                    <a:pt x="805" y="312"/>
                  </a:lnTo>
                  <a:lnTo>
                    <a:pt x="808" y="340"/>
                  </a:lnTo>
                  <a:lnTo>
                    <a:pt x="808" y="355"/>
                  </a:lnTo>
                  <a:lnTo>
                    <a:pt x="806" y="369"/>
                  </a:lnTo>
                  <a:lnTo>
                    <a:pt x="806" y="384"/>
                  </a:lnTo>
                  <a:lnTo>
                    <a:pt x="803" y="400"/>
                  </a:lnTo>
                  <a:lnTo>
                    <a:pt x="800" y="415"/>
                  </a:lnTo>
                  <a:lnTo>
                    <a:pt x="796" y="431"/>
                  </a:lnTo>
                  <a:lnTo>
                    <a:pt x="809" y="438"/>
                  </a:lnTo>
                  <a:lnTo>
                    <a:pt x="822" y="445"/>
                  </a:lnTo>
                  <a:lnTo>
                    <a:pt x="847" y="461"/>
                  </a:lnTo>
                  <a:lnTo>
                    <a:pt x="871" y="476"/>
                  </a:lnTo>
                  <a:lnTo>
                    <a:pt x="897" y="492"/>
                  </a:lnTo>
                  <a:lnTo>
                    <a:pt x="911" y="499"/>
                  </a:lnTo>
                  <a:lnTo>
                    <a:pt x="924" y="506"/>
                  </a:lnTo>
                  <a:lnTo>
                    <a:pt x="938" y="512"/>
                  </a:lnTo>
                  <a:lnTo>
                    <a:pt x="950" y="517"/>
                  </a:lnTo>
                  <a:lnTo>
                    <a:pt x="966" y="523"/>
                  </a:lnTo>
                  <a:lnTo>
                    <a:pt x="980" y="526"/>
                  </a:lnTo>
                  <a:lnTo>
                    <a:pt x="996" y="528"/>
                  </a:lnTo>
                  <a:lnTo>
                    <a:pt x="1011" y="530"/>
                  </a:lnTo>
                  <a:lnTo>
                    <a:pt x="1013" y="512"/>
                  </a:lnTo>
                  <a:lnTo>
                    <a:pt x="1015" y="493"/>
                  </a:lnTo>
                  <a:lnTo>
                    <a:pt x="1021" y="456"/>
                  </a:lnTo>
                  <a:lnTo>
                    <a:pt x="1028" y="420"/>
                  </a:lnTo>
                  <a:lnTo>
                    <a:pt x="1035" y="383"/>
                  </a:lnTo>
                  <a:lnTo>
                    <a:pt x="1044" y="346"/>
                  </a:lnTo>
                  <a:lnTo>
                    <a:pt x="1052" y="308"/>
                  </a:lnTo>
                  <a:lnTo>
                    <a:pt x="1071" y="234"/>
                  </a:lnTo>
                  <a:lnTo>
                    <a:pt x="1078" y="219"/>
                  </a:lnTo>
                  <a:lnTo>
                    <a:pt x="1085" y="205"/>
                  </a:lnTo>
                  <a:lnTo>
                    <a:pt x="1092" y="189"/>
                  </a:lnTo>
                  <a:lnTo>
                    <a:pt x="1100" y="174"/>
                  </a:lnTo>
                  <a:lnTo>
                    <a:pt x="1109" y="158"/>
                  </a:lnTo>
                  <a:lnTo>
                    <a:pt x="1120" y="144"/>
                  </a:lnTo>
                  <a:lnTo>
                    <a:pt x="1130" y="128"/>
                  </a:lnTo>
                  <a:lnTo>
                    <a:pt x="1141" y="114"/>
                  </a:lnTo>
                  <a:lnTo>
                    <a:pt x="1154" y="100"/>
                  </a:lnTo>
                  <a:lnTo>
                    <a:pt x="1167" y="87"/>
                  </a:lnTo>
                  <a:lnTo>
                    <a:pt x="1180" y="76"/>
                  </a:lnTo>
                  <a:lnTo>
                    <a:pt x="1194" y="65"/>
                  </a:lnTo>
                  <a:lnTo>
                    <a:pt x="1208" y="53"/>
                  </a:lnTo>
                  <a:lnTo>
                    <a:pt x="1223" y="45"/>
                  </a:lnTo>
                  <a:lnTo>
                    <a:pt x="1239" y="36"/>
                  </a:lnTo>
                  <a:lnTo>
                    <a:pt x="1247" y="34"/>
                  </a:lnTo>
                  <a:lnTo>
                    <a:pt x="1256" y="31"/>
                  </a:lnTo>
                  <a:lnTo>
                    <a:pt x="1284" y="22"/>
                  </a:lnTo>
                  <a:lnTo>
                    <a:pt x="1297" y="18"/>
                  </a:lnTo>
                  <a:lnTo>
                    <a:pt x="1311" y="15"/>
                  </a:lnTo>
                  <a:lnTo>
                    <a:pt x="1325" y="14"/>
                  </a:lnTo>
                  <a:lnTo>
                    <a:pt x="1339" y="12"/>
                  </a:lnTo>
                  <a:lnTo>
                    <a:pt x="1368" y="9"/>
                  </a:lnTo>
                  <a:lnTo>
                    <a:pt x="1396" y="9"/>
                  </a:lnTo>
                  <a:lnTo>
                    <a:pt x="1410" y="11"/>
                  </a:lnTo>
                  <a:lnTo>
                    <a:pt x="1424" y="11"/>
                  </a:lnTo>
                  <a:lnTo>
                    <a:pt x="1453" y="15"/>
                  </a:lnTo>
                  <a:lnTo>
                    <a:pt x="1467" y="17"/>
                  </a:lnTo>
                  <a:lnTo>
                    <a:pt x="1479" y="19"/>
                  </a:lnTo>
                  <a:lnTo>
                    <a:pt x="1508" y="26"/>
                  </a:lnTo>
                  <a:lnTo>
                    <a:pt x="1535" y="34"/>
                  </a:lnTo>
                  <a:lnTo>
                    <a:pt x="1561" y="42"/>
                  </a:lnTo>
                  <a:lnTo>
                    <a:pt x="1587" y="52"/>
                  </a:lnTo>
                  <a:lnTo>
                    <a:pt x="1614" y="62"/>
                  </a:lnTo>
                  <a:lnTo>
                    <a:pt x="1638" y="73"/>
                  </a:lnTo>
                  <a:lnTo>
                    <a:pt x="1663" y="86"/>
                  </a:lnTo>
                  <a:lnTo>
                    <a:pt x="1687" y="99"/>
                  </a:lnTo>
                  <a:lnTo>
                    <a:pt x="1665" y="125"/>
                  </a:lnTo>
                  <a:lnTo>
                    <a:pt x="1642" y="152"/>
                  </a:lnTo>
                  <a:lnTo>
                    <a:pt x="1618" y="178"/>
                  </a:lnTo>
                  <a:lnTo>
                    <a:pt x="1593" y="203"/>
                  </a:lnTo>
                  <a:lnTo>
                    <a:pt x="1567" y="227"/>
                  </a:lnTo>
                  <a:lnTo>
                    <a:pt x="1542" y="251"/>
                  </a:lnTo>
                  <a:lnTo>
                    <a:pt x="1515" y="275"/>
                  </a:lnTo>
                  <a:lnTo>
                    <a:pt x="1488" y="299"/>
                  </a:lnTo>
                  <a:lnTo>
                    <a:pt x="1460" y="322"/>
                  </a:lnTo>
                  <a:lnTo>
                    <a:pt x="1431" y="345"/>
                  </a:lnTo>
                  <a:lnTo>
                    <a:pt x="1373" y="388"/>
                  </a:lnTo>
                  <a:lnTo>
                    <a:pt x="1314" y="432"/>
                  </a:lnTo>
                  <a:lnTo>
                    <a:pt x="1254" y="475"/>
                  </a:lnTo>
                  <a:lnTo>
                    <a:pt x="1134" y="560"/>
                  </a:lnTo>
                  <a:lnTo>
                    <a:pt x="1073" y="602"/>
                  </a:lnTo>
                  <a:lnTo>
                    <a:pt x="1015" y="646"/>
                  </a:lnTo>
                  <a:lnTo>
                    <a:pt x="957" y="690"/>
                  </a:lnTo>
                  <a:lnTo>
                    <a:pt x="901" y="735"/>
                  </a:lnTo>
                  <a:lnTo>
                    <a:pt x="874" y="758"/>
                  </a:lnTo>
                  <a:lnTo>
                    <a:pt x="847" y="782"/>
                  </a:lnTo>
                  <a:lnTo>
                    <a:pt x="822" y="806"/>
                  </a:lnTo>
                  <a:lnTo>
                    <a:pt x="796" y="830"/>
                  </a:lnTo>
                  <a:lnTo>
                    <a:pt x="778" y="840"/>
                  </a:lnTo>
                  <a:lnTo>
                    <a:pt x="759" y="849"/>
                  </a:lnTo>
                  <a:lnTo>
                    <a:pt x="740" y="861"/>
                  </a:lnTo>
                  <a:lnTo>
                    <a:pt x="721" y="874"/>
                  </a:lnTo>
                  <a:lnTo>
                    <a:pt x="706" y="886"/>
                  </a:lnTo>
                  <a:lnTo>
                    <a:pt x="692" y="900"/>
                  </a:lnTo>
                  <a:lnTo>
                    <a:pt x="686" y="906"/>
                  </a:lnTo>
                  <a:lnTo>
                    <a:pt x="682" y="913"/>
                  </a:lnTo>
                  <a:lnTo>
                    <a:pt x="677" y="919"/>
                  </a:lnTo>
                  <a:lnTo>
                    <a:pt x="676" y="926"/>
                  </a:lnTo>
                  <a:lnTo>
                    <a:pt x="685" y="932"/>
                  </a:lnTo>
                  <a:lnTo>
                    <a:pt x="692" y="936"/>
                  </a:lnTo>
                  <a:lnTo>
                    <a:pt x="700" y="939"/>
                  </a:lnTo>
                  <a:lnTo>
                    <a:pt x="707" y="941"/>
                  </a:lnTo>
                  <a:lnTo>
                    <a:pt x="716" y="943"/>
                  </a:lnTo>
                  <a:lnTo>
                    <a:pt x="723" y="943"/>
                  </a:lnTo>
                  <a:lnTo>
                    <a:pt x="730" y="943"/>
                  </a:lnTo>
                  <a:lnTo>
                    <a:pt x="738" y="943"/>
                  </a:lnTo>
                  <a:lnTo>
                    <a:pt x="745" y="941"/>
                  </a:lnTo>
                  <a:lnTo>
                    <a:pt x="752" y="939"/>
                  </a:lnTo>
                  <a:lnTo>
                    <a:pt x="759" y="937"/>
                  </a:lnTo>
                  <a:lnTo>
                    <a:pt x="767" y="933"/>
                  </a:lnTo>
                  <a:lnTo>
                    <a:pt x="772" y="930"/>
                  </a:lnTo>
                  <a:lnTo>
                    <a:pt x="779" y="926"/>
                  </a:lnTo>
                  <a:lnTo>
                    <a:pt x="792" y="917"/>
                  </a:lnTo>
                  <a:lnTo>
                    <a:pt x="806" y="907"/>
                  </a:lnTo>
                  <a:lnTo>
                    <a:pt x="819" y="896"/>
                  </a:lnTo>
                  <a:lnTo>
                    <a:pt x="843" y="875"/>
                  </a:lnTo>
                  <a:lnTo>
                    <a:pt x="856" y="864"/>
                  </a:lnTo>
                  <a:lnTo>
                    <a:pt x="867" y="855"/>
                  </a:lnTo>
                  <a:lnTo>
                    <a:pt x="880" y="847"/>
                  </a:lnTo>
                  <a:lnTo>
                    <a:pt x="892" y="840"/>
                  </a:lnTo>
                  <a:lnTo>
                    <a:pt x="938" y="814"/>
                  </a:lnTo>
                  <a:lnTo>
                    <a:pt x="984" y="787"/>
                  </a:lnTo>
                  <a:lnTo>
                    <a:pt x="1030" y="760"/>
                  </a:lnTo>
                  <a:lnTo>
                    <a:pt x="1075" y="732"/>
                  </a:lnTo>
                  <a:lnTo>
                    <a:pt x="1165" y="673"/>
                  </a:lnTo>
                  <a:lnTo>
                    <a:pt x="1254" y="615"/>
                  </a:lnTo>
                  <a:lnTo>
                    <a:pt x="1345" y="555"/>
                  </a:lnTo>
                  <a:lnTo>
                    <a:pt x="1389" y="527"/>
                  </a:lnTo>
                  <a:lnTo>
                    <a:pt x="1434" y="500"/>
                  </a:lnTo>
                  <a:lnTo>
                    <a:pt x="1479" y="473"/>
                  </a:lnTo>
                  <a:lnTo>
                    <a:pt x="1525" y="448"/>
                  </a:lnTo>
                  <a:lnTo>
                    <a:pt x="1570" y="424"/>
                  </a:lnTo>
                  <a:lnTo>
                    <a:pt x="1615" y="401"/>
                  </a:lnTo>
                  <a:lnTo>
                    <a:pt x="1624" y="398"/>
                  </a:lnTo>
                  <a:lnTo>
                    <a:pt x="1631" y="396"/>
                  </a:lnTo>
                  <a:lnTo>
                    <a:pt x="1648" y="391"/>
                  </a:lnTo>
                  <a:lnTo>
                    <a:pt x="1665" y="388"/>
                  </a:lnTo>
                  <a:lnTo>
                    <a:pt x="1682" y="387"/>
                  </a:lnTo>
                  <a:lnTo>
                    <a:pt x="1700" y="387"/>
                  </a:lnTo>
                  <a:lnTo>
                    <a:pt x="1717" y="387"/>
                  </a:lnTo>
                  <a:lnTo>
                    <a:pt x="1734" y="387"/>
                  </a:lnTo>
                  <a:lnTo>
                    <a:pt x="1751" y="388"/>
                  </a:lnTo>
                  <a:lnTo>
                    <a:pt x="1781" y="393"/>
                  </a:lnTo>
                  <a:lnTo>
                    <a:pt x="1805" y="397"/>
                  </a:lnTo>
                  <a:lnTo>
                    <a:pt x="1827" y="401"/>
                  </a:lnTo>
                  <a:lnTo>
                    <a:pt x="1829" y="425"/>
                  </a:lnTo>
                  <a:lnTo>
                    <a:pt x="1829" y="449"/>
                  </a:lnTo>
                  <a:lnTo>
                    <a:pt x="1829" y="473"/>
                  </a:lnTo>
                  <a:lnTo>
                    <a:pt x="1827" y="497"/>
                  </a:lnTo>
                  <a:lnTo>
                    <a:pt x="1826" y="521"/>
                  </a:lnTo>
                  <a:lnTo>
                    <a:pt x="1822" y="545"/>
                  </a:lnTo>
                  <a:lnTo>
                    <a:pt x="1819" y="569"/>
                  </a:lnTo>
                  <a:lnTo>
                    <a:pt x="1813" y="592"/>
                  </a:lnTo>
                  <a:lnTo>
                    <a:pt x="1807" y="616"/>
                  </a:lnTo>
                  <a:lnTo>
                    <a:pt x="1802" y="640"/>
                  </a:lnTo>
                  <a:lnTo>
                    <a:pt x="1795" y="663"/>
                  </a:lnTo>
                  <a:lnTo>
                    <a:pt x="1788" y="687"/>
                  </a:lnTo>
                  <a:lnTo>
                    <a:pt x="1779" y="709"/>
                  </a:lnTo>
                  <a:lnTo>
                    <a:pt x="1769" y="732"/>
                  </a:lnTo>
                  <a:lnTo>
                    <a:pt x="1761" y="756"/>
                  </a:lnTo>
                  <a:lnTo>
                    <a:pt x="1750" y="779"/>
                  </a:lnTo>
                  <a:lnTo>
                    <a:pt x="1728" y="824"/>
                  </a:lnTo>
                  <a:lnTo>
                    <a:pt x="1706" y="868"/>
                  </a:lnTo>
                  <a:lnTo>
                    <a:pt x="1680" y="913"/>
                  </a:lnTo>
                  <a:lnTo>
                    <a:pt x="1653" y="957"/>
                  </a:lnTo>
                  <a:lnTo>
                    <a:pt x="1626" y="999"/>
                  </a:lnTo>
                  <a:lnTo>
                    <a:pt x="1598" y="1042"/>
                  </a:lnTo>
                  <a:lnTo>
                    <a:pt x="1570" y="1084"/>
                  </a:lnTo>
                  <a:lnTo>
                    <a:pt x="1542" y="1125"/>
                  </a:lnTo>
                  <a:lnTo>
                    <a:pt x="1532" y="1127"/>
                  </a:lnTo>
                  <a:lnTo>
                    <a:pt x="1523" y="1129"/>
                  </a:lnTo>
                  <a:lnTo>
                    <a:pt x="1506" y="1137"/>
                  </a:lnTo>
                  <a:lnTo>
                    <a:pt x="1491" y="1146"/>
                  </a:lnTo>
                  <a:lnTo>
                    <a:pt x="1474" y="1158"/>
                  </a:lnTo>
                  <a:lnTo>
                    <a:pt x="1458" y="1171"/>
                  </a:lnTo>
                  <a:lnTo>
                    <a:pt x="1441" y="1185"/>
                  </a:lnTo>
                  <a:lnTo>
                    <a:pt x="1410" y="1213"/>
                  </a:lnTo>
                  <a:lnTo>
                    <a:pt x="1393" y="1227"/>
                  </a:lnTo>
                  <a:lnTo>
                    <a:pt x="1378" y="1241"/>
                  </a:lnTo>
                  <a:lnTo>
                    <a:pt x="1361" y="1255"/>
                  </a:lnTo>
                  <a:lnTo>
                    <a:pt x="1342" y="1267"/>
                  </a:lnTo>
                  <a:lnTo>
                    <a:pt x="1334" y="1271"/>
                  </a:lnTo>
                  <a:lnTo>
                    <a:pt x="1325" y="1277"/>
                  </a:lnTo>
                  <a:lnTo>
                    <a:pt x="1315" y="1281"/>
                  </a:lnTo>
                  <a:lnTo>
                    <a:pt x="1305" y="1284"/>
                  </a:lnTo>
                  <a:lnTo>
                    <a:pt x="1286" y="1289"/>
                  </a:lnTo>
                  <a:lnTo>
                    <a:pt x="1276" y="1291"/>
                  </a:lnTo>
                  <a:lnTo>
                    <a:pt x="1266" y="1291"/>
                  </a:lnTo>
                  <a:lnTo>
                    <a:pt x="1221" y="1318"/>
                  </a:lnTo>
                  <a:lnTo>
                    <a:pt x="1198" y="1330"/>
                  </a:lnTo>
                  <a:lnTo>
                    <a:pt x="1177" y="1344"/>
                  </a:lnTo>
                  <a:lnTo>
                    <a:pt x="1136" y="1373"/>
                  </a:lnTo>
                  <a:lnTo>
                    <a:pt x="1116" y="1387"/>
                  </a:lnTo>
                  <a:lnTo>
                    <a:pt x="1096" y="1402"/>
                  </a:lnTo>
                  <a:lnTo>
                    <a:pt x="1058" y="1432"/>
                  </a:lnTo>
                  <a:lnTo>
                    <a:pt x="1020" y="1465"/>
                  </a:lnTo>
                  <a:lnTo>
                    <a:pt x="943" y="1531"/>
                  </a:lnTo>
                  <a:lnTo>
                    <a:pt x="941" y="1537"/>
                  </a:lnTo>
                  <a:lnTo>
                    <a:pt x="938" y="1542"/>
                  </a:lnTo>
                  <a:lnTo>
                    <a:pt x="932" y="1554"/>
                  </a:lnTo>
                  <a:lnTo>
                    <a:pt x="924" y="1564"/>
                  </a:lnTo>
                  <a:lnTo>
                    <a:pt x="915" y="1574"/>
                  </a:lnTo>
                  <a:lnTo>
                    <a:pt x="905" y="1582"/>
                  </a:lnTo>
                  <a:lnTo>
                    <a:pt x="894" y="1589"/>
                  </a:lnTo>
                  <a:lnTo>
                    <a:pt x="884" y="1596"/>
                  </a:lnTo>
                  <a:lnTo>
                    <a:pt x="871" y="1603"/>
                  </a:lnTo>
                  <a:lnTo>
                    <a:pt x="849" y="1616"/>
                  </a:lnTo>
                  <a:lnTo>
                    <a:pt x="825" y="1629"/>
                  </a:lnTo>
                  <a:lnTo>
                    <a:pt x="803" y="1641"/>
                  </a:lnTo>
                  <a:lnTo>
                    <a:pt x="799" y="1644"/>
                  </a:lnTo>
                  <a:lnTo>
                    <a:pt x="793" y="1648"/>
                  </a:lnTo>
                  <a:lnTo>
                    <a:pt x="785" y="1656"/>
                  </a:lnTo>
                  <a:lnTo>
                    <a:pt x="758" y="1629"/>
                  </a:lnTo>
                  <a:lnTo>
                    <a:pt x="776" y="1603"/>
                  </a:lnTo>
                  <a:lnTo>
                    <a:pt x="796" y="1581"/>
                  </a:lnTo>
                  <a:lnTo>
                    <a:pt x="816" y="1557"/>
                  </a:lnTo>
                  <a:lnTo>
                    <a:pt x="837" y="1534"/>
                  </a:lnTo>
                  <a:lnTo>
                    <a:pt x="857" y="1511"/>
                  </a:lnTo>
                  <a:lnTo>
                    <a:pt x="878" y="1489"/>
                  </a:lnTo>
                  <a:lnTo>
                    <a:pt x="901" y="1467"/>
                  </a:lnTo>
                  <a:lnTo>
                    <a:pt x="922" y="1446"/>
                  </a:lnTo>
                  <a:lnTo>
                    <a:pt x="967" y="1404"/>
                  </a:lnTo>
                  <a:lnTo>
                    <a:pt x="990" y="1384"/>
                  </a:lnTo>
                  <a:lnTo>
                    <a:pt x="1013" y="1364"/>
                  </a:lnTo>
                  <a:lnTo>
                    <a:pt x="1037" y="1344"/>
                  </a:lnTo>
                  <a:lnTo>
                    <a:pt x="1061" y="1325"/>
                  </a:lnTo>
                  <a:lnTo>
                    <a:pt x="1109" y="1286"/>
                  </a:lnTo>
                  <a:lnTo>
                    <a:pt x="1157" y="1248"/>
                  </a:lnTo>
                  <a:lnTo>
                    <a:pt x="1206" y="1212"/>
                  </a:lnTo>
                  <a:lnTo>
                    <a:pt x="1307" y="1139"/>
                  </a:lnTo>
                  <a:lnTo>
                    <a:pt x="1409" y="1067"/>
                  </a:lnTo>
                  <a:lnTo>
                    <a:pt x="1510" y="995"/>
                  </a:lnTo>
                  <a:lnTo>
                    <a:pt x="1516" y="994"/>
                  </a:lnTo>
                  <a:lnTo>
                    <a:pt x="1523" y="991"/>
                  </a:lnTo>
                  <a:lnTo>
                    <a:pt x="1536" y="985"/>
                  </a:lnTo>
                  <a:lnTo>
                    <a:pt x="1549" y="978"/>
                  </a:lnTo>
                  <a:lnTo>
                    <a:pt x="1560" y="968"/>
                  </a:lnTo>
                  <a:lnTo>
                    <a:pt x="1571" y="958"/>
                  </a:lnTo>
                  <a:lnTo>
                    <a:pt x="1583" y="947"/>
                  </a:lnTo>
                  <a:lnTo>
                    <a:pt x="1594" y="936"/>
                  </a:lnTo>
                  <a:lnTo>
                    <a:pt x="1604" y="924"/>
                  </a:lnTo>
                  <a:lnTo>
                    <a:pt x="1625" y="900"/>
                  </a:lnTo>
                  <a:lnTo>
                    <a:pt x="1645" y="878"/>
                  </a:lnTo>
                  <a:lnTo>
                    <a:pt x="1655" y="868"/>
                  </a:lnTo>
                  <a:lnTo>
                    <a:pt x="1663" y="861"/>
                  </a:lnTo>
                  <a:lnTo>
                    <a:pt x="1673" y="854"/>
                  </a:lnTo>
                  <a:lnTo>
                    <a:pt x="1679" y="851"/>
                  </a:lnTo>
                  <a:lnTo>
                    <a:pt x="1683" y="848"/>
                  </a:lnTo>
                  <a:lnTo>
                    <a:pt x="1693" y="844"/>
                  </a:lnTo>
                  <a:lnTo>
                    <a:pt x="1701" y="838"/>
                  </a:lnTo>
                  <a:lnTo>
                    <a:pt x="1710" y="833"/>
                  </a:lnTo>
                  <a:lnTo>
                    <a:pt x="1717" y="827"/>
                  </a:lnTo>
                  <a:lnTo>
                    <a:pt x="1724" y="820"/>
                  </a:lnTo>
                  <a:lnTo>
                    <a:pt x="1731" y="813"/>
                  </a:lnTo>
                  <a:lnTo>
                    <a:pt x="1737" y="806"/>
                  </a:lnTo>
                  <a:lnTo>
                    <a:pt x="1741" y="797"/>
                  </a:lnTo>
                  <a:lnTo>
                    <a:pt x="1747" y="789"/>
                  </a:lnTo>
                  <a:lnTo>
                    <a:pt x="1751" y="780"/>
                  </a:lnTo>
                  <a:lnTo>
                    <a:pt x="1759" y="763"/>
                  </a:lnTo>
                  <a:lnTo>
                    <a:pt x="1775" y="726"/>
                  </a:lnTo>
                  <a:lnTo>
                    <a:pt x="1768" y="715"/>
                  </a:lnTo>
                  <a:lnTo>
                    <a:pt x="1761" y="705"/>
                  </a:lnTo>
                  <a:lnTo>
                    <a:pt x="1754" y="694"/>
                  </a:lnTo>
                  <a:lnTo>
                    <a:pt x="1745" y="684"/>
                  </a:lnTo>
                  <a:lnTo>
                    <a:pt x="1737" y="674"/>
                  </a:lnTo>
                  <a:lnTo>
                    <a:pt x="1727" y="666"/>
                  </a:lnTo>
                  <a:lnTo>
                    <a:pt x="1716" y="659"/>
                  </a:lnTo>
                  <a:lnTo>
                    <a:pt x="1706" y="652"/>
                  </a:lnTo>
                  <a:lnTo>
                    <a:pt x="1694" y="646"/>
                  </a:lnTo>
                  <a:lnTo>
                    <a:pt x="1683" y="640"/>
                  </a:lnTo>
                  <a:lnTo>
                    <a:pt x="1676" y="639"/>
                  </a:lnTo>
                  <a:lnTo>
                    <a:pt x="1670" y="637"/>
                  </a:lnTo>
                  <a:lnTo>
                    <a:pt x="1659" y="636"/>
                  </a:lnTo>
                  <a:lnTo>
                    <a:pt x="1646" y="636"/>
                  </a:lnTo>
                  <a:lnTo>
                    <a:pt x="1634" y="637"/>
                  </a:lnTo>
                  <a:lnTo>
                    <a:pt x="1628" y="639"/>
                  </a:lnTo>
                  <a:lnTo>
                    <a:pt x="1621" y="640"/>
                  </a:lnTo>
                  <a:lnTo>
                    <a:pt x="1615" y="643"/>
                  </a:lnTo>
                  <a:lnTo>
                    <a:pt x="1608" y="646"/>
                  </a:lnTo>
                  <a:lnTo>
                    <a:pt x="1576" y="663"/>
                  </a:lnTo>
                  <a:lnTo>
                    <a:pt x="1543" y="680"/>
                  </a:lnTo>
                  <a:lnTo>
                    <a:pt x="1510" y="698"/>
                  </a:lnTo>
                  <a:lnTo>
                    <a:pt x="1478" y="717"/>
                  </a:lnTo>
                  <a:lnTo>
                    <a:pt x="1445" y="736"/>
                  </a:lnTo>
                  <a:lnTo>
                    <a:pt x="1414" y="756"/>
                  </a:lnTo>
                  <a:lnTo>
                    <a:pt x="1382" y="776"/>
                  </a:lnTo>
                  <a:lnTo>
                    <a:pt x="1349" y="797"/>
                  </a:lnTo>
                  <a:lnTo>
                    <a:pt x="1286" y="841"/>
                  </a:lnTo>
                  <a:lnTo>
                    <a:pt x="1222" y="886"/>
                  </a:lnTo>
                  <a:lnTo>
                    <a:pt x="1160" y="933"/>
                  </a:lnTo>
                  <a:lnTo>
                    <a:pt x="1096" y="981"/>
                  </a:lnTo>
                  <a:lnTo>
                    <a:pt x="1034" y="1032"/>
                  </a:lnTo>
                  <a:lnTo>
                    <a:pt x="970" y="1083"/>
                  </a:lnTo>
                  <a:lnTo>
                    <a:pt x="908" y="1134"/>
                  </a:lnTo>
                  <a:lnTo>
                    <a:pt x="844" y="1186"/>
                  </a:lnTo>
                  <a:lnTo>
                    <a:pt x="590" y="1400"/>
                  </a:lnTo>
                  <a:lnTo>
                    <a:pt x="584" y="1405"/>
                  </a:lnTo>
                  <a:lnTo>
                    <a:pt x="578" y="1412"/>
                  </a:lnTo>
                  <a:lnTo>
                    <a:pt x="574" y="1421"/>
                  </a:lnTo>
                  <a:lnTo>
                    <a:pt x="570" y="1429"/>
                  </a:lnTo>
                  <a:lnTo>
                    <a:pt x="569" y="1438"/>
                  </a:lnTo>
                  <a:lnTo>
                    <a:pt x="567" y="1448"/>
                  </a:lnTo>
                  <a:lnTo>
                    <a:pt x="567" y="1456"/>
                  </a:lnTo>
                  <a:lnTo>
                    <a:pt x="569" y="1460"/>
                  </a:lnTo>
                  <a:lnTo>
                    <a:pt x="570" y="1465"/>
                  </a:lnTo>
                  <a:lnTo>
                    <a:pt x="214" y="1176"/>
                  </a:lnTo>
                  <a:lnTo>
                    <a:pt x="231" y="1155"/>
                  </a:lnTo>
                  <a:lnTo>
                    <a:pt x="247" y="1134"/>
                  </a:lnTo>
                  <a:lnTo>
                    <a:pt x="279" y="1090"/>
                  </a:lnTo>
                  <a:lnTo>
                    <a:pt x="308" y="1047"/>
                  </a:lnTo>
                  <a:lnTo>
                    <a:pt x="321" y="1026"/>
                  </a:lnTo>
                  <a:lnTo>
                    <a:pt x="335" y="1005"/>
                  </a:lnTo>
                  <a:lnTo>
                    <a:pt x="389" y="917"/>
                  </a:lnTo>
                  <a:lnTo>
                    <a:pt x="417" y="872"/>
                  </a:lnTo>
                  <a:lnTo>
                    <a:pt x="447" y="827"/>
                  </a:lnTo>
                  <a:lnTo>
                    <a:pt x="450" y="820"/>
                  </a:lnTo>
                  <a:lnTo>
                    <a:pt x="453" y="813"/>
                  </a:lnTo>
                  <a:lnTo>
                    <a:pt x="454" y="806"/>
                  </a:lnTo>
                  <a:lnTo>
                    <a:pt x="454" y="797"/>
                  </a:lnTo>
                  <a:lnTo>
                    <a:pt x="454" y="792"/>
                  </a:lnTo>
                  <a:lnTo>
                    <a:pt x="453" y="786"/>
                  </a:lnTo>
                  <a:lnTo>
                    <a:pt x="450" y="780"/>
                  </a:lnTo>
                  <a:lnTo>
                    <a:pt x="447" y="776"/>
                  </a:lnTo>
                  <a:lnTo>
                    <a:pt x="420" y="780"/>
                  </a:lnTo>
                  <a:lnTo>
                    <a:pt x="393" y="784"/>
                  </a:lnTo>
                  <a:lnTo>
                    <a:pt x="366" y="790"/>
                  </a:lnTo>
                  <a:lnTo>
                    <a:pt x="341" y="796"/>
                  </a:lnTo>
                  <a:lnTo>
                    <a:pt x="290" y="811"/>
                  </a:lnTo>
                  <a:lnTo>
                    <a:pt x="239" y="827"/>
                  </a:lnTo>
                  <a:lnTo>
                    <a:pt x="188" y="841"/>
                  </a:lnTo>
                  <a:lnTo>
                    <a:pt x="163" y="848"/>
                  </a:lnTo>
                  <a:lnTo>
                    <a:pt x="137" y="855"/>
                  </a:lnTo>
                  <a:lnTo>
                    <a:pt x="112" y="861"/>
                  </a:lnTo>
                  <a:lnTo>
                    <a:pt x="88" y="865"/>
                  </a:lnTo>
                  <a:lnTo>
                    <a:pt x="62" y="868"/>
                  </a:lnTo>
                  <a:lnTo>
                    <a:pt x="37" y="871"/>
                  </a:lnTo>
                  <a:lnTo>
                    <a:pt x="30" y="847"/>
                  </a:lnTo>
                  <a:lnTo>
                    <a:pt x="23" y="823"/>
                  </a:lnTo>
                  <a:lnTo>
                    <a:pt x="17" y="799"/>
                  </a:lnTo>
                  <a:lnTo>
                    <a:pt x="13" y="775"/>
                  </a:lnTo>
                  <a:lnTo>
                    <a:pt x="8" y="749"/>
                  </a:lnTo>
                  <a:lnTo>
                    <a:pt x="6" y="724"/>
                  </a:lnTo>
                  <a:lnTo>
                    <a:pt x="3" y="700"/>
                  </a:lnTo>
                  <a:lnTo>
                    <a:pt x="1" y="674"/>
                  </a:lnTo>
                  <a:lnTo>
                    <a:pt x="0" y="649"/>
                  </a:lnTo>
                  <a:lnTo>
                    <a:pt x="0" y="623"/>
                  </a:lnTo>
                  <a:lnTo>
                    <a:pt x="3" y="571"/>
                  </a:lnTo>
                  <a:lnTo>
                    <a:pt x="4" y="545"/>
                  </a:lnTo>
                  <a:lnTo>
                    <a:pt x="7" y="520"/>
                  </a:lnTo>
                  <a:lnTo>
                    <a:pt x="11" y="495"/>
                  </a:lnTo>
                  <a:lnTo>
                    <a:pt x="16" y="469"/>
                  </a:lnTo>
                  <a:lnTo>
                    <a:pt x="21" y="444"/>
                  </a:lnTo>
                  <a:lnTo>
                    <a:pt x="27" y="418"/>
                  </a:lnTo>
                  <a:lnTo>
                    <a:pt x="33" y="394"/>
                  </a:lnTo>
                  <a:lnTo>
                    <a:pt x="40" y="369"/>
                  </a:lnTo>
                  <a:lnTo>
                    <a:pt x="48" y="345"/>
                  </a:lnTo>
                  <a:lnTo>
                    <a:pt x="57" y="321"/>
                  </a:lnTo>
                  <a:lnTo>
                    <a:pt x="66" y="298"/>
                  </a:lnTo>
                  <a:lnTo>
                    <a:pt x="76" y="274"/>
                  </a:lnTo>
                  <a:lnTo>
                    <a:pt x="86" y="251"/>
                  </a:lnTo>
                  <a:lnTo>
                    <a:pt x="98" y="229"/>
                  </a:lnTo>
                  <a:lnTo>
                    <a:pt x="109" y="207"/>
                  </a:lnTo>
                  <a:lnTo>
                    <a:pt x="122" y="186"/>
                  </a:lnTo>
                  <a:lnTo>
                    <a:pt x="136" y="166"/>
                  </a:lnTo>
                  <a:lnTo>
                    <a:pt x="148" y="147"/>
                  </a:lnTo>
                  <a:lnTo>
                    <a:pt x="163" y="127"/>
                  </a:lnTo>
                  <a:lnTo>
                    <a:pt x="178" y="108"/>
                  </a:lnTo>
                  <a:lnTo>
                    <a:pt x="188" y="96"/>
                  </a:lnTo>
                  <a:lnTo>
                    <a:pt x="199" y="86"/>
                  </a:lnTo>
                  <a:lnTo>
                    <a:pt x="211" y="75"/>
                  </a:lnTo>
                  <a:lnTo>
                    <a:pt x="222" y="65"/>
                  </a:lnTo>
                  <a:lnTo>
                    <a:pt x="233" y="56"/>
                  </a:lnTo>
                  <a:lnTo>
                    <a:pt x="246" y="49"/>
                  </a:lnTo>
                  <a:lnTo>
                    <a:pt x="259" y="41"/>
                  </a:lnTo>
                  <a:lnTo>
                    <a:pt x="273" y="35"/>
                  </a:lnTo>
                  <a:lnTo>
                    <a:pt x="286" y="28"/>
                  </a:lnTo>
                  <a:lnTo>
                    <a:pt x="300" y="24"/>
                  </a:lnTo>
                  <a:lnTo>
                    <a:pt x="314" y="18"/>
                  </a:lnTo>
                  <a:lnTo>
                    <a:pt x="328" y="14"/>
                  </a:lnTo>
                  <a:lnTo>
                    <a:pt x="358" y="8"/>
                  </a:lnTo>
                  <a:lnTo>
                    <a:pt x="388" y="2"/>
                  </a:lnTo>
                  <a:lnTo>
                    <a:pt x="403" y="1"/>
                  </a:lnTo>
                  <a:lnTo>
                    <a:pt x="419" y="1"/>
                  </a:lnTo>
                  <a:lnTo>
                    <a:pt x="433" y="0"/>
                  </a:lnTo>
                  <a:lnTo>
                    <a:pt x="448" y="0"/>
                  </a:lnTo>
                  <a:lnTo>
                    <a:pt x="478" y="1"/>
                  </a:lnTo>
                  <a:lnTo>
                    <a:pt x="509" y="2"/>
                  </a:lnTo>
                  <a:lnTo>
                    <a:pt x="523" y="4"/>
                  </a:lnTo>
                  <a:lnTo>
                    <a:pt x="537" y="5"/>
                  </a:lnTo>
                  <a:lnTo>
                    <a:pt x="566" y="9"/>
                  </a:lnTo>
                  <a:lnTo>
                    <a:pt x="594" y="15"/>
                  </a:lnTo>
                  <a:lnTo>
                    <a:pt x="619" y="19"/>
                  </a:lnTo>
                  <a:lnTo>
                    <a:pt x="634" y="26"/>
                  </a:lnTo>
                  <a:lnTo>
                    <a:pt x="646" y="34"/>
                  </a:lnTo>
                  <a:lnTo>
                    <a:pt x="659" y="41"/>
                  </a:lnTo>
                  <a:lnTo>
                    <a:pt x="670" y="50"/>
                  </a:lnTo>
                  <a:lnTo>
                    <a:pt x="683" y="60"/>
                  </a:lnTo>
                  <a:lnTo>
                    <a:pt x="694" y="72"/>
                  </a:lnTo>
                  <a:lnTo>
                    <a:pt x="706" y="83"/>
                  </a:lnTo>
                  <a:lnTo>
                    <a:pt x="717" y="96"/>
                  </a:lnTo>
                  <a:lnTo>
                    <a:pt x="738" y="121"/>
                  </a:lnTo>
                  <a:lnTo>
                    <a:pt x="758" y="147"/>
                  </a:lnTo>
                  <a:lnTo>
                    <a:pt x="793" y="19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1" name="Freeform 16"/>
            <p:cNvSpPr>
              <a:spLocks/>
            </p:cNvSpPr>
            <p:nvPr userDrawn="1"/>
          </p:nvSpPr>
          <p:spPr bwMode="auto">
            <a:xfrm>
              <a:off x="561" y="1232"/>
              <a:ext cx="20" cy="23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63"/>
                </a:cxn>
                <a:cxn ang="0">
                  <a:pos x="19" y="119"/>
                </a:cxn>
                <a:cxn ang="0">
                  <a:pos x="20" y="147"/>
                </a:cxn>
                <a:cxn ang="0">
                  <a:pos x="20" y="176"/>
                </a:cxn>
                <a:cxn ang="0">
                  <a:pos x="17" y="205"/>
                </a:cxn>
                <a:cxn ang="0">
                  <a:pos x="10" y="238"/>
                </a:cxn>
                <a:cxn ang="0">
                  <a:pos x="3" y="236"/>
                </a:cxn>
                <a:cxn ang="0">
                  <a:pos x="10" y="205"/>
                </a:cxn>
                <a:cxn ang="0">
                  <a:pos x="13" y="176"/>
                </a:cxn>
                <a:cxn ang="0">
                  <a:pos x="13" y="147"/>
                </a:cxn>
                <a:cxn ang="0">
                  <a:pos x="11" y="119"/>
                </a:cxn>
                <a:cxn ang="0">
                  <a:pos x="6" y="63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20" h="238">
                  <a:moveTo>
                    <a:pt x="7" y="0"/>
                  </a:moveTo>
                  <a:lnTo>
                    <a:pt x="13" y="63"/>
                  </a:lnTo>
                  <a:lnTo>
                    <a:pt x="19" y="119"/>
                  </a:lnTo>
                  <a:lnTo>
                    <a:pt x="20" y="147"/>
                  </a:lnTo>
                  <a:lnTo>
                    <a:pt x="20" y="176"/>
                  </a:lnTo>
                  <a:lnTo>
                    <a:pt x="17" y="205"/>
                  </a:lnTo>
                  <a:lnTo>
                    <a:pt x="10" y="238"/>
                  </a:lnTo>
                  <a:lnTo>
                    <a:pt x="3" y="236"/>
                  </a:lnTo>
                  <a:lnTo>
                    <a:pt x="10" y="205"/>
                  </a:lnTo>
                  <a:lnTo>
                    <a:pt x="13" y="176"/>
                  </a:lnTo>
                  <a:lnTo>
                    <a:pt x="13" y="147"/>
                  </a:lnTo>
                  <a:lnTo>
                    <a:pt x="11" y="119"/>
                  </a:lnTo>
                  <a:lnTo>
                    <a:pt x="6" y="63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2" name="Freeform 17"/>
            <p:cNvSpPr>
              <a:spLocks/>
            </p:cNvSpPr>
            <p:nvPr userDrawn="1"/>
          </p:nvSpPr>
          <p:spPr bwMode="auto">
            <a:xfrm>
              <a:off x="565" y="1467"/>
              <a:ext cx="218" cy="10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0" y="14"/>
                </a:cxn>
                <a:cxn ang="0">
                  <a:pos x="56" y="30"/>
                </a:cxn>
                <a:cxn ang="0">
                  <a:pos x="105" y="61"/>
                </a:cxn>
                <a:cxn ang="0">
                  <a:pos x="131" y="75"/>
                </a:cxn>
                <a:cxn ang="0">
                  <a:pos x="157" y="86"/>
                </a:cxn>
                <a:cxn ang="0">
                  <a:pos x="187" y="95"/>
                </a:cxn>
                <a:cxn ang="0">
                  <a:pos x="218" y="99"/>
                </a:cxn>
                <a:cxn ang="0">
                  <a:pos x="217" y="106"/>
                </a:cxn>
                <a:cxn ang="0">
                  <a:pos x="186" y="102"/>
                </a:cxn>
                <a:cxn ang="0">
                  <a:pos x="156" y="93"/>
                </a:cxn>
                <a:cxn ang="0">
                  <a:pos x="129" y="82"/>
                </a:cxn>
                <a:cxn ang="0">
                  <a:pos x="101" y="67"/>
                </a:cxn>
                <a:cxn ang="0">
                  <a:pos x="51" y="35"/>
                </a:cxn>
                <a:cxn ang="0">
                  <a:pos x="26" y="20"/>
                </a:cxn>
                <a:cxn ang="0">
                  <a:pos x="0" y="6"/>
                </a:cxn>
                <a:cxn ang="0">
                  <a:pos x="5" y="0"/>
                </a:cxn>
              </a:cxnLst>
              <a:rect l="0" t="0" r="r" b="b"/>
              <a:pathLst>
                <a:path w="218" h="106">
                  <a:moveTo>
                    <a:pt x="5" y="0"/>
                  </a:moveTo>
                  <a:lnTo>
                    <a:pt x="30" y="14"/>
                  </a:lnTo>
                  <a:lnTo>
                    <a:pt x="56" y="30"/>
                  </a:lnTo>
                  <a:lnTo>
                    <a:pt x="105" y="61"/>
                  </a:lnTo>
                  <a:lnTo>
                    <a:pt x="131" y="75"/>
                  </a:lnTo>
                  <a:lnTo>
                    <a:pt x="157" y="86"/>
                  </a:lnTo>
                  <a:lnTo>
                    <a:pt x="187" y="95"/>
                  </a:lnTo>
                  <a:lnTo>
                    <a:pt x="218" y="99"/>
                  </a:lnTo>
                  <a:lnTo>
                    <a:pt x="217" y="106"/>
                  </a:lnTo>
                  <a:lnTo>
                    <a:pt x="186" y="102"/>
                  </a:lnTo>
                  <a:lnTo>
                    <a:pt x="156" y="93"/>
                  </a:lnTo>
                  <a:lnTo>
                    <a:pt x="129" y="82"/>
                  </a:lnTo>
                  <a:lnTo>
                    <a:pt x="101" y="67"/>
                  </a:lnTo>
                  <a:lnTo>
                    <a:pt x="51" y="35"/>
                  </a:lnTo>
                  <a:lnTo>
                    <a:pt x="26" y="20"/>
                  </a:lnTo>
                  <a:lnTo>
                    <a:pt x="0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3" name="Freeform 18"/>
            <p:cNvSpPr>
              <a:spLocks/>
            </p:cNvSpPr>
            <p:nvPr userDrawn="1"/>
          </p:nvSpPr>
          <p:spPr bwMode="auto">
            <a:xfrm>
              <a:off x="564" y="1467"/>
              <a:ext cx="7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6" y="0"/>
                </a:cxn>
                <a:cxn ang="0">
                  <a:pos x="7" y="3"/>
                </a:cxn>
                <a:cxn ang="0">
                  <a:pos x="0" y="1"/>
                </a:cxn>
              </a:cxnLst>
              <a:rect l="0" t="0" r="r" b="b"/>
              <a:pathLst>
                <a:path w="7" h="6">
                  <a:moveTo>
                    <a:pt x="0" y="1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6" y="0"/>
                  </a:lnTo>
                  <a:lnTo>
                    <a:pt x="7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4" name="Freeform 19"/>
            <p:cNvSpPr>
              <a:spLocks/>
            </p:cNvSpPr>
            <p:nvPr userDrawn="1"/>
          </p:nvSpPr>
          <p:spPr bwMode="auto">
            <a:xfrm>
              <a:off x="780" y="1272"/>
              <a:ext cx="65" cy="298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10" y="222"/>
                </a:cxn>
                <a:cxn ang="0">
                  <a:pos x="24" y="148"/>
                </a:cxn>
                <a:cxn ang="0">
                  <a:pos x="60" y="0"/>
                </a:cxn>
                <a:cxn ang="0">
                  <a:pos x="65" y="3"/>
                </a:cxn>
                <a:cxn ang="0">
                  <a:pos x="30" y="151"/>
                </a:cxn>
                <a:cxn ang="0">
                  <a:pos x="16" y="225"/>
                </a:cxn>
                <a:cxn ang="0">
                  <a:pos x="6" y="298"/>
                </a:cxn>
                <a:cxn ang="0">
                  <a:pos x="0" y="295"/>
                </a:cxn>
              </a:cxnLst>
              <a:rect l="0" t="0" r="r" b="b"/>
              <a:pathLst>
                <a:path w="65" h="298">
                  <a:moveTo>
                    <a:pt x="0" y="295"/>
                  </a:moveTo>
                  <a:lnTo>
                    <a:pt x="10" y="222"/>
                  </a:lnTo>
                  <a:lnTo>
                    <a:pt x="24" y="148"/>
                  </a:lnTo>
                  <a:lnTo>
                    <a:pt x="60" y="0"/>
                  </a:lnTo>
                  <a:lnTo>
                    <a:pt x="65" y="3"/>
                  </a:lnTo>
                  <a:lnTo>
                    <a:pt x="30" y="151"/>
                  </a:lnTo>
                  <a:lnTo>
                    <a:pt x="16" y="225"/>
                  </a:lnTo>
                  <a:lnTo>
                    <a:pt x="6" y="298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5" name="Freeform 20"/>
            <p:cNvSpPr>
              <a:spLocks/>
            </p:cNvSpPr>
            <p:nvPr userDrawn="1"/>
          </p:nvSpPr>
          <p:spPr bwMode="auto">
            <a:xfrm>
              <a:off x="780" y="1566"/>
              <a:ext cx="6" cy="7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6" y="7"/>
                </a:cxn>
                <a:cxn ang="0">
                  <a:pos x="6" y="4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2" y="7"/>
                </a:cxn>
              </a:cxnLst>
              <a:rect l="0" t="0" r="r" b="b"/>
              <a:pathLst>
                <a:path w="6" h="7">
                  <a:moveTo>
                    <a:pt x="2" y="7"/>
                  </a:moveTo>
                  <a:lnTo>
                    <a:pt x="6" y="7"/>
                  </a:lnTo>
                  <a:lnTo>
                    <a:pt x="6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6" name="Freeform 21"/>
            <p:cNvSpPr>
              <a:spLocks/>
            </p:cNvSpPr>
            <p:nvPr userDrawn="1"/>
          </p:nvSpPr>
          <p:spPr bwMode="auto">
            <a:xfrm>
              <a:off x="840" y="1067"/>
              <a:ext cx="189" cy="209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3" y="175"/>
                </a:cxn>
                <a:cxn ang="0">
                  <a:pos x="30" y="144"/>
                </a:cxn>
                <a:cxn ang="0">
                  <a:pos x="48" y="114"/>
                </a:cxn>
                <a:cxn ang="0">
                  <a:pos x="71" y="83"/>
                </a:cxn>
                <a:cxn ang="0">
                  <a:pos x="96" y="56"/>
                </a:cxn>
                <a:cxn ang="0">
                  <a:pos x="123" y="32"/>
                </a:cxn>
                <a:cxn ang="0">
                  <a:pos x="153" y="14"/>
                </a:cxn>
                <a:cxn ang="0">
                  <a:pos x="188" y="0"/>
                </a:cxn>
                <a:cxn ang="0">
                  <a:pos x="189" y="7"/>
                </a:cxn>
                <a:cxn ang="0">
                  <a:pos x="157" y="20"/>
                </a:cxn>
                <a:cxn ang="0">
                  <a:pos x="127" y="38"/>
                </a:cxn>
                <a:cxn ang="0">
                  <a:pos x="100" y="62"/>
                </a:cxn>
                <a:cxn ang="0">
                  <a:pos x="75" y="89"/>
                </a:cxn>
                <a:cxn ang="0">
                  <a:pos x="54" y="119"/>
                </a:cxn>
                <a:cxn ang="0">
                  <a:pos x="35" y="148"/>
                </a:cxn>
                <a:cxn ang="0">
                  <a:pos x="18" y="179"/>
                </a:cxn>
                <a:cxn ang="0">
                  <a:pos x="5" y="209"/>
                </a:cxn>
                <a:cxn ang="0">
                  <a:pos x="0" y="205"/>
                </a:cxn>
              </a:cxnLst>
              <a:rect l="0" t="0" r="r" b="b"/>
              <a:pathLst>
                <a:path w="189" h="209">
                  <a:moveTo>
                    <a:pt x="0" y="205"/>
                  </a:moveTo>
                  <a:lnTo>
                    <a:pt x="13" y="175"/>
                  </a:lnTo>
                  <a:lnTo>
                    <a:pt x="30" y="144"/>
                  </a:lnTo>
                  <a:lnTo>
                    <a:pt x="48" y="114"/>
                  </a:lnTo>
                  <a:lnTo>
                    <a:pt x="71" y="83"/>
                  </a:lnTo>
                  <a:lnTo>
                    <a:pt x="96" y="56"/>
                  </a:lnTo>
                  <a:lnTo>
                    <a:pt x="123" y="32"/>
                  </a:lnTo>
                  <a:lnTo>
                    <a:pt x="153" y="14"/>
                  </a:lnTo>
                  <a:lnTo>
                    <a:pt x="188" y="0"/>
                  </a:lnTo>
                  <a:lnTo>
                    <a:pt x="189" y="7"/>
                  </a:lnTo>
                  <a:lnTo>
                    <a:pt x="157" y="20"/>
                  </a:lnTo>
                  <a:lnTo>
                    <a:pt x="127" y="38"/>
                  </a:lnTo>
                  <a:lnTo>
                    <a:pt x="100" y="62"/>
                  </a:lnTo>
                  <a:lnTo>
                    <a:pt x="75" y="89"/>
                  </a:lnTo>
                  <a:lnTo>
                    <a:pt x="54" y="119"/>
                  </a:lnTo>
                  <a:lnTo>
                    <a:pt x="35" y="148"/>
                  </a:lnTo>
                  <a:lnTo>
                    <a:pt x="18" y="179"/>
                  </a:lnTo>
                  <a:lnTo>
                    <a:pt x="5" y="209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7" name="Freeform 22"/>
            <p:cNvSpPr>
              <a:spLocks/>
            </p:cNvSpPr>
            <p:nvPr userDrawn="1"/>
          </p:nvSpPr>
          <p:spPr bwMode="auto">
            <a:xfrm>
              <a:off x="840" y="1272"/>
              <a:ext cx="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5" y="4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8" name="Freeform 23"/>
            <p:cNvSpPr>
              <a:spLocks/>
            </p:cNvSpPr>
            <p:nvPr userDrawn="1"/>
          </p:nvSpPr>
          <p:spPr bwMode="auto">
            <a:xfrm>
              <a:off x="1028" y="1046"/>
              <a:ext cx="433" cy="94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7" y="12"/>
                </a:cxn>
                <a:cxn ang="0">
                  <a:pos x="55" y="5"/>
                </a:cxn>
                <a:cxn ang="0">
                  <a:pos x="83" y="1"/>
                </a:cxn>
                <a:cxn ang="0">
                  <a:pos x="112" y="0"/>
                </a:cxn>
                <a:cxn ang="0">
                  <a:pos x="168" y="1"/>
                </a:cxn>
                <a:cxn ang="0">
                  <a:pos x="223" y="10"/>
                </a:cxn>
                <a:cxn ang="0">
                  <a:pos x="279" y="24"/>
                </a:cxn>
                <a:cxn ang="0">
                  <a:pos x="331" y="42"/>
                </a:cxn>
                <a:cxn ang="0">
                  <a:pos x="382" y="63"/>
                </a:cxn>
                <a:cxn ang="0">
                  <a:pos x="433" y="89"/>
                </a:cxn>
                <a:cxn ang="0">
                  <a:pos x="428" y="94"/>
                </a:cxn>
                <a:cxn ang="0">
                  <a:pos x="380" y="70"/>
                </a:cxn>
                <a:cxn ang="0">
                  <a:pos x="329" y="49"/>
                </a:cxn>
                <a:cxn ang="0">
                  <a:pos x="277" y="31"/>
                </a:cxn>
                <a:cxn ang="0">
                  <a:pos x="222" y="17"/>
                </a:cxn>
                <a:cxn ang="0">
                  <a:pos x="168" y="8"/>
                </a:cxn>
                <a:cxn ang="0">
                  <a:pos x="112" y="7"/>
                </a:cxn>
                <a:cxn ang="0">
                  <a:pos x="83" y="8"/>
                </a:cxn>
                <a:cxn ang="0">
                  <a:pos x="55" y="12"/>
                </a:cxn>
                <a:cxn ang="0">
                  <a:pos x="28" y="19"/>
                </a:cxn>
                <a:cxn ang="0">
                  <a:pos x="1" y="28"/>
                </a:cxn>
                <a:cxn ang="0">
                  <a:pos x="0" y="21"/>
                </a:cxn>
              </a:cxnLst>
              <a:rect l="0" t="0" r="r" b="b"/>
              <a:pathLst>
                <a:path w="433" h="94">
                  <a:moveTo>
                    <a:pt x="0" y="21"/>
                  </a:moveTo>
                  <a:lnTo>
                    <a:pt x="27" y="12"/>
                  </a:lnTo>
                  <a:lnTo>
                    <a:pt x="55" y="5"/>
                  </a:lnTo>
                  <a:lnTo>
                    <a:pt x="83" y="1"/>
                  </a:lnTo>
                  <a:lnTo>
                    <a:pt x="112" y="0"/>
                  </a:lnTo>
                  <a:lnTo>
                    <a:pt x="168" y="1"/>
                  </a:lnTo>
                  <a:lnTo>
                    <a:pt x="223" y="10"/>
                  </a:lnTo>
                  <a:lnTo>
                    <a:pt x="279" y="24"/>
                  </a:lnTo>
                  <a:lnTo>
                    <a:pt x="331" y="42"/>
                  </a:lnTo>
                  <a:lnTo>
                    <a:pt x="382" y="63"/>
                  </a:lnTo>
                  <a:lnTo>
                    <a:pt x="433" y="89"/>
                  </a:lnTo>
                  <a:lnTo>
                    <a:pt x="428" y="94"/>
                  </a:lnTo>
                  <a:lnTo>
                    <a:pt x="380" y="70"/>
                  </a:lnTo>
                  <a:lnTo>
                    <a:pt x="329" y="49"/>
                  </a:lnTo>
                  <a:lnTo>
                    <a:pt x="277" y="31"/>
                  </a:lnTo>
                  <a:lnTo>
                    <a:pt x="222" y="17"/>
                  </a:lnTo>
                  <a:lnTo>
                    <a:pt x="168" y="8"/>
                  </a:lnTo>
                  <a:lnTo>
                    <a:pt x="112" y="7"/>
                  </a:lnTo>
                  <a:lnTo>
                    <a:pt x="83" y="8"/>
                  </a:lnTo>
                  <a:lnTo>
                    <a:pt x="55" y="12"/>
                  </a:lnTo>
                  <a:lnTo>
                    <a:pt x="28" y="19"/>
                  </a:lnTo>
                  <a:lnTo>
                    <a:pt x="1" y="2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49" name="Freeform 24"/>
            <p:cNvSpPr>
              <a:spLocks/>
            </p:cNvSpPr>
            <p:nvPr userDrawn="1"/>
          </p:nvSpPr>
          <p:spPr bwMode="auto">
            <a:xfrm>
              <a:off x="1028" y="1067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0" name="Freeform 25"/>
            <p:cNvSpPr>
              <a:spLocks/>
            </p:cNvSpPr>
            <p:nvPr userDrawn="1"/>
          </p:nvSpPr>
          <p:spPr bwMode="auto">
            <a:xfrm>
              <a:off x="565" y="1136"/>
              <a:ext cx="897" cy="736"/>
            </a:xfrm>
            <a:custGeom>
              <a:avLst/>
              <a:gdLst/>
              <a:ahLst/>
              <a:cxnLst>
                <a:cxn ang="0">
                  <a:pos x="897" y="4"/>
                </a:cxn>
                <a:cxn ang="0">
                  <a:pos x="852" y="57"/>
                </a:cxn>
                <a:cxn ang="0">
                  <a:pos x="802" y="109"/>
                </a:cxn>
                <a:cxn ang="0">
                  <a:pos x="750" y="157"/>
                </a:cxn>
                <a:cxn ang="0">
                  <a:pos x="696" y="205"/>
                </a:cxn>
                <a:cxn ang="0">
                  <a:pos x="640" y="250"/>
                </a:cxn>
                <a:cxn ang="0">
                  <a:pos x="582" y="294"/>
                </a:cxn>
                <a:cxn ang="0">
                  <a:pos x="463" y="381"/>
                </a:cxn>
                <a:cxn ang="0">
                  <a:pos x="343" y="465"/>
                </a:cxn>
                <a:cxn ang="0">
                  <a:pos x="224" y="552"/>
                </a:cxn>
                <a:cxn ang="0">
                  <a:pos x="166" y="596"/>
                </a:cxn>
                <a:cxn ang="0">
                  <a:pos x="109" y="641"/>
                </a:cxn>
                <a:cxn ang="0">
                  <a:pos x="56" y="687"/>
                </a:cxn>
                <a:cxn ang="0">
                  <a:pos x="5" y="736"/>
                </a:cxn>
                <a:cxn ang="0">
                  <a:pos x="0" y="730"/>
                </a:cxn>
                <a:cxn ang="0">
                  <a:pos x="51" y="682"/>
                </a:cxn>
                <a:cxn ang="0">
                  <a:pos x="105" y="635"/>
                </a:cxn>
                <a:cxn ang="0">
                  <a:pos x="162" y="590"/>
                </a:cxn>
                <a:cxn ang="0">
                  <a:pos x="220" y="546"/>
                </a:cxn>
                <a:cxn ang="0">
                  <a:pos x="338" y="460"/>
                </a:cxn>
                <a:cxn ang="0">
                  <a:pos x="459" y="375"/>
                </a:cxn>
                <a:cxn ang="0">
                  <a:pos x="577" y="289"/>
                </a:cxn>
                <a:cxn ang="0">
                  <a:pos x="635" y="245"/>
                </a:cxn>
                <a:cxn ang="0">
                  <a:pos x="692" y="200"/>
                </a:cxn>
                <a:cxn ang="0">
                  <a:pos x="746" y="151"/>
                </a:cxn>
                <a:cxn ang="0">
                  <a:pos x="797" y="105"/>
                </a:cxn>
                <a:cxn ang="0">
                  <a:pos x="846" y="52"/>
                </a:cxn>
                <a:cxn ang="0">
                  <a:pos x="891" y="0"/>
                </a:cxn>
                <a:cxn ang="0">
                  <a:pos x="897" y="4"/>
                </a:cxn>
              </a:cxnLst>
              <a:rect l="0" t="0" r="r" b="b"/>
              <a:pathLst>
                <a:path w="897" h="736">
                  <a:moveTo>
                    <a:pt x="897" y="4"/>
                  </a:moveTo>
                  <a:lnTo>
                    <a:pt x="852" y="57"/>
                  </a:lnTo>
                  <a:lnTo>
                    <a:pt x="802" y="109"/>
                  </a:lnTo>
                  <a:lnTo>
                    <a:pt x="750" y="157"/>
                  </a:lnTo>
                  <a:lnTo>
                    <a:pt x="696" y="205"/>
                  </a:lnTo>
                  <a:lnTo>
                    <a:pt x="640" y="250"/>
                  </a:lnTo>
                  <a:lnTo>
                    <a:pt x="582" y="294"/>
                  </a:lnTo>
                  <a:lnTo>
                    <a:pt x="463" y="381"/>
                  </a:lnTo>
                  <a:lnTo>
                    <a:pt x="343" y="465"/>
                  </a:lnTo>
                  <a:lnTo>
                    <a:pt x="224" y="552"/>
                  </a:lnTo>
                  <a:lnTo>
                    <a:pt x="166" y="596"/>
                  </a:lnTo>
                  <a:lnTo>
                    <a:pt x="109" y="641"/>
                  </a:lnTo>
                  <a:lnTo>
                    <a:pt x="56" y="687"/>
                  </a:lnTo>
                  <a:lnTo>
                    <a:pt x="5" y="736"/>
                  </a:lnTo>
                  <a:lnTo>
                    <a:pt x="0" y="730"/>
                  </a:lnTo>
                  <a:lnTo>
                    <a:pt x="51" y="682"/>
                  </a:lnTo>
                  <a:lnTo>
                    <a:pt x="105" y="635"/>
                  </a:lnTo>
                  <a:lnTo>
                    <a:pt x="162" y="590"/>
                  </a:lnTo>
                  <a:lnTo>
                    <a:pt x="220" y="546"/>
                  </a:lnTo>
                  <a:lnTo>
                    <a:pt x="338" y="460"/>
                  </a:lnTo>
                  <a:lnTo>
                    <a:pt x="459" y="375"/>
                  </a:lnTo>
                  <a:lnTo>
                    <a:pt x="577" y="289"/>
                  </a:lnTo>
                  <a:lnTo>
                    <a:pt x="635" y="245"/>
                  </a:lnTo>
                  <a:lnTo>
                    <a:pt x="692" y="200"/>
                  </a:lnTo>
                  <a:lnTo>
                    <a:pt x="746" y="151"/>
                  </a:lnTo>
                  <a:lnTo>
                    <a:pt x="797" y="105"/>
                  </a:lnTo>
                  <a:lnTo>
                    <a:pt x="846" y="52"/>
                  </a:lnTo>
                  <a:lnTo>
                    <a:pt x="891" y="0"/>
                  </a:lnTo>
                  <a:lnTo>
                    <a:pt x="897" y="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1" name="Freeform 26"/>
            <p:cNvSpPr>
              <a:spLocks/>
            </p:cNvSpPr>
            <p:nvPr userDrawn="1"/>
          </p:nvSpPr>
          <p:spPr bwMode="auto">
            <a:xfrm>
              <a:off x="1456" y="1135"/>
              <a:ext cx="9" cy="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9" y="3"/>
                </a:cxn>
                <a:cxn ang="0">
                  <a:pos x="6" y="5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5" y="0"/>
                </a:cxn>
              </a:cxnLst>
              <a:rect l="0" t="0" r="r" b="b"/>
              <a:pathLst>
                <a:path w="9" h="5">
                  <a:moveTo>
                    <a:pt x="5" y="0"/>
                  </a:moveTo>
                  <a:lnTo>
                    <a:pt x="9" y="3"/>
                  </a:lnTo>
                  <a:lnTo>
                    <a:pt x="6" y="5"/>
                  </a:lnTo>
                  <a:lnTo>
                    <a:pt x="0" y="1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2" name="Freeform 27"/>
            <p:cNvSpPr>
              <a:spLocks/>
            </p:cNvSpPr>
            <p:nvPr userDrawn="1"/>
          </p:nvSpPr>
          <p:spPr bwMode="auto">
            <a:xfrm>
              <a:off x="444" y="1866"/>
              <a:ext cx="126" cy="99"/>
            </a:xfrm>
            <a:custGeom>
              <a:avLst/>
              <a:gdLst/>
              <a:ahLst/>
              <a:cxnLst>
                <a:cxn ang="0">
                  <a:pos x="126" y="6"/>
                </a:cxn>
                <a:cxn ang="0">
                  <a:pos x="87" y="25"/>
                </a:cxn>
                <a:cxn ang="0">
                  <a:pos x="51" y="49"/>
                </a:cxn>
                <a:cxn ang="0">
                  <a:pos x="34" y="62"/>
                </a:cxn>
                <a:cxn ang="0">
                  <a:pos x="22" y="75"/>
                </a:cxn>
                <a:cxn ang="0">
                  <a:pos x="13" y="89"/>
                </a:cxn>
                <a:cxn ang="0">
                  <a:pos x="7" y="99"/>
                </a:cxn>
                <a:cxn ang="0">
                  <a:pos x="0" y="97"/>
                </a:cxn>
                <a:cxn ang="0">
                  <a:pos x="7" y="85"/>
                </a:cxn>
                <a:cxn ang="0">
                  <a:pos x="17" y="71"/>
                </a:cxn>
                <a:cxn ang="0">
                  <a:pos x="29" y="56"/>
                </a:cxn>
                <a:cxn ang="0">
                  <a:pos x="46" y="44"/>
                </a:cxn>
                <a:cxn ang="0">
                  <a:pos x="83" y="20"/>
                </a:cxn>
                <a:cxn ang="0">
                  <a:pos x="121" y="0"/>
                </a:cxn>
                <a:cxn ang="0">
                  <a:pos x="126" y="6"/>
                </a:cxn>
              </a:cxnLst>
              <a:rect l="0" t="0" r="r" b="b"/>
              <a:pathLst>
                <a:path w="126" h="99">
                  <a:moveTo>
                    <a:pt x="126" y="6"/>
                  </a:moveTo>
                  <a:lnTo>
                    <a:pt x="87" y="25"/>
                  </a:lnTo>
                  <a:lnTo>
                    <a:pt x="51" y="49"/>
                  </a:lnTo>
                  <a:lnTo>
                    <a:pt x="34" y="62"/>
                  </a:lnTo>
                  <a:lnTo>
                    <a:pt x="22" y="75"/>
                  </a:lnTo>
                  <a:lnTo>
                    <a:pt x="13" y="89"/>
                  </a:lnTo>
                  <a:lnTo>
                    <a:pt x="7" y="99"/>
                  </a:lnTo>
                  <a:lnTo>
                    <a:pt x="0" y="97"/>
                  </a:lnTo>
                  <a:lnTo>
                    <a:pt x="7" y="85"/>
                  </a:lnTo>
                  <a:lnTo>
                    <a:pt x="17" y="71"/>
                  </a:lnTo>
                  <a:lnTo>
                    <a:pt x="29" y="56"/>
                  </a:lnTo>
                  <a:lnTo>
                    <a:pt x="46" y="44"/>
                  </a:lnTo>
                  <a:lnTo>
                    <a:pt x="83" y="20"/>
                  </a:lnTo>
                  <a:lnTo>
                    <a:pt x="121" y="0"/>
                  </a:lnTo>
                  <a:lnTo>
                    <a:pt x="126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3" name="Freeform 28"/>
            <p:cNvSpPr>
              <a:spLocks/>
            </p:cNvSpPr>
            <p:nvPr userDrawn="1"/>
          </p:nvSpPr>
          <p:spPr bwMode="auto">
            <a:xfrm>
              <a:off x="565" y="1866"/>
              <a:ext cx="5" cy="6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0" y="0"/>
                </a:cxn>
                <a:cxn ang="0">
                  <a:pos x="5" y="6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lnTo>
                    <a:pt x="0" y="0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4" name="Freeform 29"/>
            <p:cNvSpPr>
              <a:spLocks/>
            </p:cNvSpPr>
            <p:nvPr userDrawn="1"/>
          </p:nvSpPr>
          <p:spPr bwMode="auto">
            <a:xfrm>
              <a:off x="445" y="1876"/>
              <a:ext cx="219" cy="110"/>
            </a:xfrm>
            <a:custGeom>
              <a:avLst/>
              <a:gdLst/>
              <a:ahLst/>
              <a:cxnLst>
                <a:cxn ang="0">
                  <a:pos x="4" y="86"/>
                </a:cxn>
                <a:cxn ang="0">
                  <a:pos x="19" y="95"/>
                </a:cxn>
                <a:cxn ang="0">
                  <a:pos x="34" y="100"/>
                </a:cxn>
                <a:cxn ang="0">
                  <a:pos x="50" y="103"/>
                </a:cxn>
                <a:cxn ang="0">
                  <a:pos x="64" y="103"/>
                </a:cxn>
                <a:cxn ang="0">
                  <a:pos x="92" y="93"/>
                </a:cxn>
                <a:cxn ang="0">
                  <a:pos x="116" y="78"/>
                </a:cxn>
                <a:cxn ang="0">
                  <a:pos x="167" y="35"/>
                </a:cxn>
                <a:cxn ang="0">
                  <a:pos x="191" y="14"/>
                </a:cxn>
                <a:cxn ang="0">
                  <a:pos x="215" y="0"/>
                </a:cxn>
                <a:cxn ang="0">
                  <a:pos x="219" y="5"/>
                </a:cxn>
                <a:cxn ang="0">
                  <a:pos x="195" y="20"/>
                </a:cxn>
                <a:cxn ang="0">
                  <a:pos x="171" y="41"/>
                </a:cxn>
                <a:cxn ang="0">
                  <a:pos x="120" y="83"/>
                </a:cxn>
                <a:cxn ang="0">
                  <a:pos x="94" y="100"/>
                </a:cxn>
                <a:cxn ang="0">
                  <a:pos x="65" y="110"/>
                </a:cxn>
                <a:cxn ang="0">
                  <a:pos x="50" y="110"/>
                </a:cxn>
                <a:cxn ang="0">
                  <a:pos x="33" y="107"/>
                </a:cxn>
                <a:cxn ang="0">
                  <a:pos x="17" y="102"/>
                </a:cxn>
                <a:cxn ang="0">
                  <a:pos x="0" y="92"/>
                </a:cxn>
                <a:cxn ang="0">
                  <a:pos x="4" y="86"/>
                </a:cxn>
              </a:cxnLst>
              <a:rect l="0" t="0" r="r" b="b"/>
              <a:pathLst>
                <a:path w="219" h="110">
                  <a:moveTo>
                    <a:pt x="4" y="86"/>
                  </a:moveTo>
                  <a:lnTo>
                    <a:pt x="19" y="95"/>
                  </a:lnTo>
                  <a:lnTo>
                    <a:pt x="34" y="100"/>
                  </a:lnTo>
                  <a:lnTo>
                    <a:pt x="50" y="103"/>
                  </a:lnTo>
                  <a:lnTo>
                    <a:pt x="64" y="103"/>
                  </a:lnTo>
                  <a:lnTo>
                    <a:pt x="92" y="93"/>
                  </a:lnTo>
                  <a:lnTo>
                    <a:pt x="116" y="78"/>
                  </a:lnTo>
                  <a:lnTo>
                    <a:pt x="167" y="35"/>
                  </a:lnTo>
                  <a:lnTo>
                    <a:pt x="191" y="14"/>
                  </a:lnTo>
                  <a:lnTo>
                    <a:pt x="215" y="0"/>
                  </a:lnTo>
                  <a:lnTo>
                    <a:pt x="219" y="5"/>
                  </a:lnTo>
                  <a:lnTo>
                    <a:pt x="195" y="20"/>
                  </a:lnTo>
                  <a:lnTo>
                    <a:pt x="171" y="41"/>
                  </a:lnTo>
                  <a:lnTo>
                    <a:pt x="120" y="83"/>
                  </a:lnTo>
                  <a:lnTo>
                    <a:pt x="94" y="100"/>
                  </a:lnTo>
                  <a:lnTo>
                    <a:pt x="65" y="110"/>
                  </a:lnTo>
                  <a:lnTo>
                    <a:pt x="50" y="110"/>
                  </a:lnTo>
                  <a:lnTo>
                    <a:pt x="33" y="107"/>
                  </a:lnTo>
                  <a:lnTo>
                    <a:pt x="17" y="102"/>
                  </a:lnTo>
                  <a:lnTo>
                    <a:pt x="0" y="92"/>
                  </a:lnTo>
                  <a:lnTo>
                    <a:pt x="4" y="8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5" name="Freeform 30"/>
            <p:cNvSpPr>
              <a:spLocks/>
            </p:cNvSpPr>
            <p:nvPr userDrawn="1"/>
          </p:nvSpPr>
          <p:spPr bwMode="auto">
            <a:xfrm>
              <a:off x="442" y="1962"/>
              <a:ext cx="9" cy="6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4"/>
                </a:cxn>
                <a:cxn ang="0">
                  <a:pos x="3" y="6"/>
                </a:cxn>
                <a:cxn ang="0">
                  <a:pos x="7" y="0"/>
                </a:cxn>
                <a:cxn ang="0">
                  <a:pos x="9" y="3"/>
                </a:cxn>
                <a:cxn ang="0">
                  <a:pos x="2" y="1"/>
                </a:cxn>
              </a:cxnLst>
              <a:rect l="0" t="0" r="r" b="b"/>
              <a:pathLst>
                <a:path w="9" h="6">
                  <a:moveTo>
                    <a:pt x="2" y="1"/>
                  </a:moveTo>
                  <a:lnTo>
                    <a:pt x="0" y="4"/>
                  </a:lnTo>
                  <a:lnTo>
                    <a:pt x="3" y="6"/>
                  </a:lnTo>
                  <a:lnTo>
                    <a:pt x="7" y="0"/>
                  </a:lnTo>
                  <a:lnTo>
                    <a:pt x="9" y="3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6" name="Freeform 31"/>
            <p:cNvSpPr>
              <a:spLocks/>
            </p:cNvSpPr>
            <p:nvPr userDrawn="1"/>
          </p:nvSpPr>
          <p:spPr bwMode="auto">
            <a:xfrm>
              <a:off x="660" y="1437"/>
              <a:ext cx="729" cy="444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94" y="386"/>
                </a:cxn>
                <a:cxn ang="0">
                  <a:pos x="184" y="330"/>
                </a:cxn>
                <a:cxn ang="0">
                  <a:pos x="364" y="212"/>
                </a:cxn>
                <a:cxn ang="0">
                  <a:pos x="453" y="155"/>
                </a:cxn>
                <a:cxn ang="0">
                  <a:pos x="543" y="99"/>
                </a:cxn>
                <a:cxn ang="0">
                  <a:pos x="634" y="47"/>
                </a:cxn>
                <a:cxn ang="0">
                  <a:pos x="724" y="0"/>
                </a:cxn>
                <a:cxn ang="0">
                  <a:pos x="729" y="6"/>
                </a:cxn>
                <a:cxn ang="0">
                  <a:pos x="638" y="53"/>
                </a:cxn>
                <a:cxn ang="0">
                  <a:pos x="548" y="105"/>
                </a:cxn>
                <a:cxn ang="0">
                  <a:pos x="457" y="160"/>
                </a:cxn>
                <a:cxn ang="0">
                  <a:pos x="368" y="218"/>
                </a:cxn>
                <a:cxn ang="0">
                  <a:pos x="188" y="336"/>
                </a:cxn>
                <a:cxn ang="0">
                  <a:pos x="98" y="392"/>
                </a:cxn>
                <a:cxn ang="0">
                  <a:pos x="4" y="444"/>
                </a:cxn>
                <a:cxn ang="0">
                  <a:pos x="0" y="439"/>
                </a:cxn>
              </a:cxnLst>
              <a:rect l="0" t="0" r="r" b="b"/>
              <a:pathLst>
                <a:path w="729" h="444">
                  <a:moveTo>
                    <a:pt x="0" y="439"/>
                  </a:moveTo>
                  <a:lnTo>
                    <a:pt x="94" y="386"/>
                  </a:lnTo>
                  <a:lnTo>
                    <a:pt x="184" y="330"/>
                  </a:lnTo>
                  <a:lnTo>
                    <a:pt x="364" y="212"/>
                  </a:lnTo>
                  <a:lnTo>
                    <a:pt x="453" y="155"/>
                  </a:lnTo>
                  <a:lnTo>
                    <a:pt x="543" y="99"/>
                  </a:lnTo>
                  <a:lnTo>
                    <a:pt x="634" y="47"/>
                  </a:lnTo>
                  <a:lnTo>
                    <a:pt x="724" y="0"/>
                  </a:lnTo>
                  <a:lnTo>
                    <a:pt x="729" y="6"/>
                  </a:lnTo>
                  <a:lnTo>
                    <a:pt x="638" y="53"/>
                  </a:lnTo>
                  <a:lnTo>
                    <a:pt x="548" y="105"/>
                  </a:lnTo>
                  <a:lnTo>
                    <a:pt x="457" y="160"/>
                  </a:lnTo>
                  <a:lnTo>
                    <a:pt x="368" y="218"/>
                  </a:lnTo>
                  <a:lnTo>
                    <a:pt x="188" y="336"/>
                  </a:lnTo>
                  <a:lnTo>
                    <a:pt x="98" y="392"/>
                  </a:lnTo>
                  <a:lnTo>
                    <a:pt x="4" y="444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7" name="Freeform 32"/>
            <p:cNvSpPr>
              <a:spLocks/>
            </p:cNvSpPr>
            <p:nvPr userDrawn="1"/>
          </p:nvSpPr>
          <p:spPr bwMode="auto">
            <a:xfrm>
              <a:off x="660" y="1876"/>
              <a:ext cx="4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8" name="Freeform 33"/>
            <p:cNvSpPr>
              <a:spLocks/>
            </p:cNvSpPr>
            <p:nvPr userDrawn="1"/>
          </p:nvSpPr>
          <p:spPr bwMode="auto">
            <a:xfrm>
              <a:off x="1387" y="1423"/>
              <a:ext cx="211" cy="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3" y="4"/>
                </a:cxn>
                <a:cxn ang="0">
                  <a:pos x="67" y="0"/>
                </a:cxn>
                <a:cxn ang="0">
                  <a:pos x="102" y="0"/>
                </a:cxn>
                <a:cxn ang="0">
                  <a:pos x="136" y="2"/>
                </a:cxn>
                <a:cxn ang="0">
                  <a:pos x="190" y="10"/>
                </a:cxn>
                <a:cxn ang="0">
                  <a:pos x="211" y="14"/>
                </a:cxn>
                <a:cxn ang="0">
                  <a:pos x="209" y="21"/>
                </a:cxn>
                <a:cxn ang="0">
                  <a:pos x="188" y="17"/>
                </a:cxn>
                <a:cxn ang="0">
                  <a:pos x="135" y="9"/>
                </a:cxn>
                <a:cxn ang="0">
                  <a:pos x="102" y="7"/>
                </a:cxn>
                <a:cxn ang="0">
                  <a:pos x="67" y="7"/>
                </a:cxn>
                <a:cxn ang="0">
                  <a:pos x="34" y="12"/>
                </a:cxn>
                <a:cxn ang="0">
                  <a:pos x="2" y="21"/>
                </a:cxn>
                <a:cxn ang="0">
                  <a:pos x="0" y="14"/>
                </a:cxn>
              </a:cxnLst>
              <a:rect l="0" t="0" r="r" b="b"/>
              <a:pathLst>
                <a:path w="211" h="21">
                  <a:moveTo>
                    <a:pt x="0" y="14"/>
                  </a:moveTo>
                  <a:lnTo>
                    <a:pt x="33" y="4"/>
                  </a:lnTo>
                  <a:lnTo>
                    <a:pt x="67" y="0"/>
                  </a:lnTo>
                  <a:lnTo>
                    <a:pt x="102" y="0"/>
                  </a:lnTo>
                  <a:lnTo>
                    <a:pt x="136" y="2"/>
                  </a:lnTo>
                  <a:lnTo>
                    <a:pt x="190" y="10"/>
                  </a:lnTo>
                  <a:lnTo>
                    <a:pt x="211" y="14"/>
                  </a:lnTo>
                  <a:lnTo>
                    <a:pt x="209" y="21"/>
                  </a:lnTo>
                  <a:lnTo>
                    <a:pt x="188" y="17"/>
                  </a:lnTo>
                  <a:lnTo>
                    <a:pt x="135" y="9"/>
                  </a:lnTo>
                  <a:lnTo>
                    <a:pt x="102" y="7"/>
                  </a:lnTo>
                  <a:lnTo>
                    <a:pt x="67" y="7"/>
                  </a:lnTo>
                  <a:lnTo>
                    <a:pt x="34" y="12"/>
                  </a:lnTo>
                  <a:lnTo>
                    <a:pt x="2" y="2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59" name="Freeform 34"/>
            <p:cNvSpPr>
              <a:spLocks/>
            </p:cNvSpPr>
            <p:nvPr userDrawn="1"/>
          </p:nvSpPr>
          <p:spPr bwMode="auto">
            <a:xfrm>
              <a:off x="1380" y="1437"/>
              <a:ext cx="9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4" y="0"/>
                </a:cxn>
              </a:cxnLst>
              <a:rect l="0" t="0" r="r" b="b"/>
              <a:pathLst>
                <a:path w="9" h="7">
                  <a:moveTo>
                    <a:pt x="4" y="0"/>
                  </a:moveTo>
                  <a:lnTo>
                    <a:pt x="0" y="2"/>
                  </a:lnTo>
                  <a:lnTo>
                    <a:pt x="7" y="0"/>
                  </a:lnTo>
                  <a:lnTo>
                    <a:pt x="9" y="7"/>
                  </a:lnTo>
                  <a:lnTo>
                    <a:pt x="9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0" name="Freeform 35"/>
            <p:cNvSpPr>
              <a:spLocks/>
            </p:cNvSpPr>
            <p:nvPr userDrawn="1"/>
          </p:nvSpPr>
          <p:spPr bwMode="auto">
            <a:xfrm>
              <a:off x="1311" y="1440"/>
              <a:ext cx="293" cy="727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293" y="48"/>
                </a:cxn>
                <a:cxn ang="0">
                  <a:pos x="291" y="96"/>
                </a:cxn>
                <a:cxn ang="0">
                  <a:pos x="285" y="144"/>
                </a:cxn>
                <a:cxn ang="0">
                  <a:pos x="277" y="191"/>
                </a:cxn>
                <a:cxn ang="0">
                  <a:pos x="266" y="239"/>
                </a:cxn>
                <a:cxn ang="0">
                  <a:pos x="250" y="286"/>
                </a:cxn>
                <a:cxn ang="0">
                  <a:pos x="233" y="331"/>
                </a:cxn>
                <a:cxn ang="0">
                  <a:pos x="213" y="378"/>
                </a:cxn>
                <a:cxn ang="0">
                  <a:pos x="192" y="426"/>
                </a:cxn>
                <a:cxn ang="0">
                  <a:pos x="168" y="470"/>
                </a:cxn>
                <a:cxn ang="0">
                  <a:pos x="117" y="557"/>
                </a:cxn>
                <a:cxn ang="0">
                  <a:pos x="62" y="644"/>
                </a:cxn>
                <a:cxn ang="0">
                  <a:pos x="5" y="727"/>
                </a:cxn>
                <a:cxn ang="0">
                  <a:pos x="0" y="723"/>
                </a:cxn>
                <a:cxn ang="0">
                  <a:pos x="56" y="639"/>
                </a:cxn>
                <a:cxn ang="0">
                  <a:pos x="112" y="553"/>
                </a:cxn>
                <a:cxn ang="0">
                  <a:pos x="162" y="465"/>
                </a:cxn>
                <a:cxn ang="0">
                  <a:pos x="186" y="422"/>
                </a:cxn>
                <a:cxn ang="0">
                  <a:pos x="206" y="376"/>
                </a:cxn>
                <a:cxn ang="0">
                  <a:pos x="226" y="330"/>
                </a:cxn>
                <a:cxn ang="0">
                  <a:pos x="243" y="284"/>
                </a:cxn>
                <a:cxn ang="0">
                  <a:pos x="259" y="238"/>
                </a:cxn>
                <a:cxn ang="0">
                  <a:pos x="270" y="190"/>
                </a:cxn>
                <a:cxn ang="0">
                  <a:pos x="278" y="144"/>
                </a:cxn>
                <a:cxn ang="0">
                  <a:pos x="284" y="96"/>
                </a:cxn>
                <a:cxn ang="0">
                  <a:pos x="285" y="48"/>
                </a:cxn>
                <a:cxn ang="0">
                  <a:pos x="283" y="0"/>
                </a:cxn>
                <a:cxn ang="0">
                  <a:pos x="290" y="0"/>
                </a:cxn>
              </a:cxnLst>
              <a:rect l="0" t="0" r="r" b="b"/>
              <a:pathLst>
                <a:path w="293" h="727">
                  <a:moveTo>
                    <a:pt x="290" y="0"/>
                  </a:moveTo>
                  <a:lnTo>
                    <a:pt x="293" y="48"/>
                  </a:lnTo>
                  <a:lnTo>
                    <a:pt x="291" y="96"/>
                  </a:lnTo>
                  <a:lnTo>
                    <a:pt x="285" y="144"/>
                  </a:lnTo>
                  <a:lnTo>
                    <a:pt x="277" y="191"/>
                  </a:lnTo>
                  <a:lnTo>
                    <a:pt x="266" y="239"/>
                  </a:lnTo>
                  <a:lnTo>
                    <a:pt x="250" y="286"/>
                  </a:lnTo>
                  <a:lnTo>
                    <a:pt x="233" y="331"/>
                  </a:lnTo>
                  <a:lnTo>
                    <a:pt x="213" y="378"/>
                  </a:lnTo>
                  <a:lnTo>
                    <a:pt x="192" y="426"/>
                  </a:lnTo>
                  <a:lnTo>
                    <a:pt x="168" y="470"/>
                  </a:lnTo>
                  <a:lnTo>
                    <a:pt x="117" y="557"/>
                  </a:lnTo>
                  <a:lnTo>
                    <a:pt x="62" y="644"/>
                  </a:lnTo>
                  <a:lnTo>
                    <a:pt x="5" y="727"/>
                  </a:lnTo>
                  <a:lnTo>
                    <a:pt x="0" y="723"/>
                  </a:lnTo>
                  <a:lnTo>
                    <a:pt x="56" y="639"/>
                  </a:lnTo>
                  <a:lnTo>
                    <a:pt x="112" y="553"/>
                  </a:lnTo>
                  <a:lnTo>
                    <a:pt x="162" y="465"/>
                  </a:lnTo>
                  <a:lnTo>
                    <a:pt x="186" y="422"/>
                  </a:lnTo>
                  <a:lnTo>
                    <a:pt x="206" y="376"/>
                  </a:lnTo>
                  <a:lnTo>
                    <a:pt x="226" y="330"/>
                  </a:lnTo>
                  <a:lnTo>
                    <a:pt x="243" y="284"/>
                  </a:lnTo>
                  <a:lnTo>
                    <a:pt x="259" y="238"/>
                  </a:lnTo>
                  <a:lnTo>
                    <a:pt x="270" y="190"/>
                  </a:lnTo>
                  <a:lnTo>
                    <a:pt x="278" y="144"/>
                  </a:lnTo>
                  <a:lnTo>
                    <a:pt x="284" y="96"/>
                  </a:lnTo>
                  <a:lnTo>
                    <a:pt x="285" y="48"/>
                  </a:lnTo>
                  <a:lnTo>
                    <a:pt x="283" y="0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1" name="Freeform 36"/>
            <p:cNvSpPr>
              <a:spLocks/>
            </p:cNvSpPr>
            <p:nvPr userDrawn="1"/>
          </p:nvSpPr>
          <p:spPr bwMode="auto">
            <a:xfrm>
              <a:off x="1594" y="1437"/>
              <a:ext cx="7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4" y="0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7" y="0"/>
                  </a:lnTo>
                  <a:lnTo>
                    <a:pt x="7" y="3"/>
                  </a:lnTo>
                  <a:lnTo>
                    <a:pt x="0" y="3"/>
                  </a:lnTo>
                  <a:lnTo>
                    <a:pt x="2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2" name="Freeform 37"/>
            <p:cNvSpPr>
              <a:spLocks/>
            </p:cNvSpPr>
            <p:nvPr userDrawn="1"/>
          </p:nvSpPr>
          <p:spPr bwMode="auto">
            <a:xfrm>
              <a:off x="1036" y="2161"/>
              <a:ext cx="279" cy="172"/>
            </a:xfrm>
            <a:custGeom>
              <a:avLst/>
              <a:gdLst/>
              <a:ahLst/>
              <a:cxnLst>
                <a:cxn ang="0">
                  <a:pos x="279" y="6"/>
                </a:cxn>
                <a:cxn ang="0">
                  <a:pos x="261" y="10"/>
                </a:cxn>
                <a:cxn ang="0">
                  <a:pos x="244" y="17"/>
                </a:cxn>
                <a:cxn ang="0">
                  <a:pos x="227" y="27"/>
                </a:cxn>
                <a:cxn ang="0">
                  <a:pos x="211" y="39"/>
                </a:cxn>
                <a:cxn ang="0">
                  <a:pos x="179" y="65"/>
                </a:cxn>
                <a:cxn ang="0">
                  <a:pos x="147" y="94"/>
                </a:cxn>
                <a:cxn ang="0">
                  <a:pos x="114" y="122"/>
                </a:cxn>
                <a:cxn ang="0">
                  <a:pos x="80" y="147"/>
                </a:cxn>
                <a:cxn ang="0">
                  <a:pos x="61" y="157"/>
                </a:cxn>
                <a:cxn ang="0">
                  <a:pos x="43" y="164"/>
                </a:cxn>
                <a:cxn ang="0">
                  <a:pos x="23" y="170"/>
                </a:cxn>
                <a:cxn ang="0">
                  <a:pos x="3" y="172"/>
                </a:cxn>
                <a:cxn ang="0">
                  <a:pos x="0" y="166"/>
                </a:cxn>
                <a:cxn ang="0">
                  <a:pos x="20" y="164"/>
                </a:cxn>
                <a:cxn ang="0">
                  <a:pos x="39" y="159"/>
                </a:cxn>
                <a:cxn ang="0">
                  <a:pos x="57" y="152"/>
                </a:cxn>
                <a:cxn ang="0">
                  <a:pos x="75" y="142"/>
                </a:cxn>
                <a:cxn ang="0">
                  <a:pos x="109" y="116"/>
                </a:cxn>
                <a:cxn ang="0">
                  <a:pos x="143" y="88"/>
                </a:cxn>
                <a:cxn ang="0">
                  <a:pos x="174" y="60"/>
                </a:cxn>
                <a:cxn ang="0">
                  <a:pos x="207" y="33"/>
                </a:cxn>
                <a:cxn ang="0">
                  <a:pos x="222" y="22"/>
                </a:cxn>
                <a:cxn ang="0">
                  <a:pos x="239" y="12"/>
                </a:cxn>
                <a:cxn ang="0">
                  <a:pos x="256" y="5"/>
                </a:cxn>
                <a:cxn ang="0">
                  <a:pos x="276" y="0"/>
                </a:cxn>
                <a:cxn ang="0">
                  <a:pos x="279" y="6"/>
                </a:cxn>
              </a:cxnLst>
              <a:rect l="0" t="0" r="r" b="b"/>
              <a:pathLst>
                <a:path w="279" h="172">
                  <a:moveTo>
                    <a:pt x="279" y="6"/>
                  </a:moveTo>
                  <a:lnTo>
                    <a:pt x="261" y="10"/>
                  </a:lnTo>
                  <a:lnTo>
                    <a:pt x="244" y="17"/>
                  </a:lnTo>
                  <a:lnTo>
                    <a:pt x="227" y="27"/>
                  </a:lnTo>
                  <a:lnTo>
                    <a:pt x="211" y="39"/>
                  </a:lnTo>
                  <a:lnTo>
                    <a:pt x="179" y="65"/>
                  </a:lnTo>
                  <a:lnTo>
                    <a:pt x="147" y="94"/>
                  </a:lnTo>
                  <a:lnTo>
                    <a:pt x="114" y="122"/>
                  </a:lnTo>
                  <a:lnTo>
                    <a:pt x="80" y="147"/>
                  </a:lnTo>
                  <a:lnTo>
                    <a:pt x="61" y="157"/>
                  </a:lnTo>
                  <a:lnTo>
                    <a:pt x="43" y="164"/>
                  </a:lnTo>
                  <a:lnTo>
                    <a:pt x="23" y="170"/>
                  </a:lnTo>
                  <a:lnTo>
                    <a:pt x="3" y="172"/>
                  </a:lnTo>
                  <a:lnTo>
                    <a:pt x="0" y="166"/>
                  </a:lnTo>
                  <a:lnTo>
                    <a:pt x="20" y="164"/>
                  </a:lnTo>
                  <a:lnTo>
                    <a:pt x="39" y="159"/>
                  </a:lnTo>
                  <a:lnTo>
                    <a:pt x="57" y="152"/>
                  </a:lnTo>
                  <a:lnTo>
                    <a:pt x="75" y="142"/>
                  </a:lnTo>
                  <a:lnTo>
                    <a:pt x="109" y="116"/>
                  </a:lnTo>
                  <a:lnTo>
                    <a:pt x="143" y="88"/>
                  </a:lnTo>
                  <a:lnTo>
                    <a:pt x="174" y="60"/>
                  </a:lnTo>
                  <a:lnTo>
                    <a:pt x="207" y="33"/>
                  </a:lnTo>
                  <a:lnTo>
                    <a:pt x="222" y="22"/>
                  </a:lnTo>
                  <a:lnTo>
                    <a:pt x="239" y="12"/>
                  </a:lnTo>
                  <a:lnTo>
                    <a:pt x="256" y="5"/>
                  </a:lnTo>
                  <a:lnTo>
                    <a:pt x="276" y="0"/>
                  </a:lnTo>
                  <a:lnTo>
                    <a:pt x="279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3" name="Freeform 38"/>
            <p:cNvSpPr>
              <a:spLocks/>
            </p:cNvSpPr>
            <p:nvPr userDrawn="1"/>
          </p:nvSpPr>
          <p:spPr bwMode="auto">
            <a:xfrm>
              <a:off x="1311" y="2161"/>
              <a:ext cx="5" cy="6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4" y="6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5" y="6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lnTo>
                    <a:pt x="4" y="6"/>
                  </a:lnTo>
                  <a:lnTo>
                    <a:pt x="1" y="0"/>
                  </a:lnTo>
                  <a:lnTo>
                    <a:pt x="0" y="2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4" name="Freeform 39"/>
            <p:cNvSpPr>
              <a:spLocks/>
            </p:cNvSpPr>
            <p:nvPr userDrawn="1"/>
          </p:nvSpPr>
          <p:spPr bwMode="auto">
            <a:xfrm>
              <a:off x="713" y="2327"/>
              <a:ext cx="326" cy="246"/>
            </a:xfrm>
            <a:custGeom>
              <a:avLst/>
              <a:gdLst/>
              <a:ahLst/>
              <a:cxnLst>
                <a:cxn ang="0">
                  <a:pos x="326" y="6"/>
                </a:cxn>
                <a:cxn ang="0">
                  <a:pos x="237" y="59"/>
                </a:cxn>
                <a:cxn ang="0">
                  <a:pos x="196" y="88"/>
                </a:cxn>
                <a:cxn ang="0">
                  <a:pos x="157" y="117"/>
                </a:cxn>
                <a:cxn ang="0">
                  <a:pos x="80" y="179"/>
                </a:cxn>
                <a:cxn ang="0">
                  <a:pos x="4" y="246"/>
                </a:cxn>
                <a:cxn ang="0">
                  <a:pos x="0" y="240"/>
                </a:cxn>
                <a:cxn ang="0">
                  <a:pos x="76" y="174"/>
                </a:cxn>
                <a:cxn ang="0">
                  <a:pos x="152" y="112"/>
                </a:cxn>
                <a:cxn ang="0">
                  <a:pos x="192" y="82"/>
                </a:cxn>
                <a:cxn ang="0">
                  <a:pos x="233" y="54"/>
                </a:cxn>
                <a:cxn ang="0">
                  <a:pos x="322" y="0"/>
                </a:cxn>
                <a:cxn ang="0">
                  <a:pos x="326" y="6"/>
                </a:cxn>
              </a:cxnLst>
              <a:rect l="0" t="0" r="r" b="b"/>
              <a:pathLst>
                <a:path w="326" h="246">
                  <a:moveTo>
                    <a:pt x="326" y="6"/>
                  </a:moveTo>
                  <a:lnTo>
                    <a:pt x="237" y="59"/>
                  </a:lnTo>
                  <a:lnTo>
                    <a:pt x="196" y="88"/>
                  </a:lnTo>
                  <a:lnTo>
                    <a:pt x="157" y="117"/>
                  </a:lnTo>
                  <a:lnTo>
                    <a:pt x="80" y="179"/>
                  </a:lnTo>
                  <a:lnTo>
                    <a:pt x="4" y="246"/>
                  </a:lnTo>
                  <a:lnTo>
                    <a:pt x="0" y="240"/>
                  </a:lnTo>
                  <a:lnTo>
                    <a:pt x="76" y="174"/>
                  </a:lnTo>
                  <a:lnTo>
                    <a:pt x="152" y="112"/>
                  </a:lnTo>
                  <a:lnTo>
                    <a:pt x="192" y="82"/>
                  </a:lnTo>
                  <a:lnTo>
                    <a:pt x="233" y="54"/>
                  </a:lnTo>
                  <a:lnTo>
                    <a:pt x="322" y="0"/>
                  </a:lnTo>
                  <a:lnTo>
                    <a:pt x="326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5" name="Freeform 40"/>
            <p:cNvSpPr>
              <a:spLocks/>
            </p:cNvSpPr>
            <p:nvPr userDrawn="1"/>
          </p:nvSpPr>
          <p:spPr bwMode="auto">
            <a:xfrm>
              <a:off x="1035" y="2327"/>
              <a:ext cx="4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" y="0"/>
                </a:cxn>
              </a:cxnLst>
              <a:rect l="0" t="0" r="r" b="b"/>
              <a:pathLst>
                <a:path w="4" h="6">
                  <a:moveTo>
                    <a:pt x="1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6" name="Freeform 41"/>
            <p:cNvSpPr>
              <a:spLocks/>
            </p:cNvSpPr>
            <p:nvPr userDrawn="1"/>
          </p:nvSpPr>
          <p:spPr bwMode="auto">
            <a:xfrm>
              <a:off x="554" y="2569"/>
              <a:ext cx="164" cy="128"/>
            </a:xfrm>
            <a:custGeom>
              <a:avLst/>
              <a:gdLst/>
              <a:ahLst/>
              <a:cxnLst>
                <a:cxn ang="0">
                  <a:pos x="164" y="4"/>
                </a:cxn>
                <a:cxn ang="0">
                  <a:pos x="151" y="27"/>
                </a:cxn>
                <a:cxn ang="0">
                  <a:pos x="134" y="46"/>
                </a:cxn>
                <a:cxn ang="0">
                  <a:pos x="113" y="62"/>
                </a:cxn>
                <a:cxn ang="0">
                  <a:pos x="91" y="76"/>
                </a:cxn>
                <a:cxn ang="0">
                  <a:pos x="44" y="102"/>
                </a:cxn>
                <a:cxn ang="0">
                  <a:pos x="23" y="114"/>
                </a:cxn>
                <a:cxn ang="0">
                  <a:pos x="4" y="128"/>
                </a:cxn>
                <a:cxn ang="0">
                  <a:pos x="0" y="123"/>
                </a:cxn>
                <a:cxn ang="0">
                  <a:pos x="18" y="109"/>
                </a:cxn>
                <a:cxn ang="0">
                  <a:pos x="40" y="96"/>
                </a:cxn>
                <a:cxn ang="0">
                  <a:pos x="86" y="70"/>
                </a:cxn>
                <a:cxn ang="0">
                  <a:pos x="109" y="56"/>
                </a:cxn>
                <a:cxn ang="0">
                  <a:pos x="130" y="41"/>
                </a:cxn>
                <a:cxn ang="0">
                  <a:pos x="146" y="22"/>
                </a:cxn>
                <a:cxn ang="0">
                  <a:pos x="159" y="0"/>
                </a:cxn>
                <a:cxn ang="0">
                  <a:pos x="164" y="4"/>
                </a:cxn>
              </a:cxnLst>
              <a:rect l="0" t="0" r="r" b="b"/>
              <a:pathLst>
                <a:path w="164" h="128">
                  <a:moveTo>
                    <a:pt x="164" y="4"/>
                  </a:moveTo>
                  <a:lnTo>
                    <a:pt x="151" y="27"/>
                  </a:lnTo>
                  <a:lnTo>
                    <a:pt x="134" y="46"/>
                  </a:lnTo>
                  <a:lnTo>
                    <a:pt x="113" y="62"/>
                  </a:lnTo>
                  <a:lnTo>
                    <a:pt x="91" y="76"/>
                  </a:lnTo>
                  <a:lnTo>
                    <a:pt x="44" y="102"/>
                  </a:lnTo>
                  <a:lnTo>
                    <a:pt x="23" y="114"/>
                  </a:lnTo>
                  <a:lnTo>
                    <a:pt x="4" y="128"/>
                  </a:lnTo>
                  <a:lnTo>
                    <a:pt x="0" y="123"/>
                  </a:lnTo>
                  <a:lnTo>
                    <a:pt x="18" y="109"/>
                  </a:lnTo>
                  <a:lnTo>
                    <a:pt x="40" y="96"/>
                  </a:lnTo>
                  <a:lnTo>
                    <a:pt x="86" y="70"/>
                  </a:lnTo>
                  <a:lnTo>
                    <a:pt x="109" y="56"/>
                  </a:lnTo>
                  <a:lnTo>
                    <a:pt x="130" y="41"/>
                  </a:lnTo>
                  <a:lnTo>
                    <a:pt x="146" y="22"/>
                  </a:lnTo>
                  <a:lnTo>
                    <a:pt x="159" y="0"/>
                  </a:lnTo>
                  <a:lnTo>
                    <a:pt x="164" y="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7" name="Freeform 42"/>
            <p:cNvSpPr>
              <a:spLocks/>
            </p:cNvSpPr>
            <p:nvPr userDrawn="1"/>
          </p:nvSpPr>
          <p:spPr bwMode="auto">
            <a:xfrm>
              <a:off x="713" y="2567"/>
              <a:ext cx="5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2"/>
                  </a:lnTo>
                  <a:lnTo>
                    <a:pt x="5" y="6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8" name="Freeform 43"/>
            <p:cNvSpPr>
              <a:spLocks/>
            </p:cNvSpPr>
            <p:nvPr userDrawn="1"/>
          </p:nvSpPr>
          <p:spPr bwMode="auto">
            <a:xfrm>
              <a:off x="527" y="2663"/>
              <a:ext cx="31" cy="34"/>
            </a:xfrm>
            <a:custGeom>
              <a:avLst/>
              <a:gdLst/>
              <a:ahLst/>
              <a:cxnLst>
                <a:cxn ang="0">
                  <a:pos x="27" y="34"/>
                </a:cxn>
                <a:cxn ang="0">
                  <a:pos x="31" y="29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7" y="34"/>
                </a:cxn>
              </a:cxnLst>
              <a:rect l="0" t="0" r="r" b="b"/>
              <a:pathLst>
                <a:path w="31" h="34">
                  <a:moveTo>
                    <a:pt x="27" y="34"/>
                  </a:moveTo>
                  <a:lnTo>
                    <a:pt x="31" y="29"/>
                  </a:lnTo>
                  <a:lnTo>
                    <a:pt x="4" y="0"/>
                  </a:lnTo>
                  <a:lnTo>
                    <a:pt x="0" y="6"/>
                  </a:lnTo>
                  <a:lnTo>
                    <a:pt x="27" y="3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69" name="Freeform 44"/>
            <p:cNvSpPr>
              <a:spLocks/>
            </p:cNvSpPr>
            <p:nvPr userDrawn="1"/>
          </p:nvSpPr>
          <p:spPr bwMode="auto">
            <a:xfrm>
              <a:off x="554" y="2692"/>
              <a:ext cx="4" cy="7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5"/>
                </a:cxn>
              </a:cxnLst>
              <a:rect l="0" t="0" r="r" b="b"/>
              <a:pathLst>
                <a:path w="4" h="7">
                  <a:moveTo>
                    <a:pt x="4" y="5"/>
                  </a:moveTo>
                  <a:lnTo>
                    <a:pt x="2" y="7"/>
                  </a:ln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0" name="Freeform 45"/>
            <p:cNvSpPr>
              <a:spLocks/>
            </p:cNvSpPr>
            <p:nvPr userDrawn="1"/>
          </p:nvSpPr>
          <p:spPr bwMode="auto">
            <a:xfrm>
              <a:off x="527" y="2031"/>
              <a:ext cx="757" cy="638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38" y="584"/>
                </a:cxn>
                <a:cxn ang="0">
                  <a:pos x="79" y="539"/>
                </a:cxn>
                <a:cxn ang="0">
                  <a:pos x="164" y="451"/>
                </a:cxn>
                <a:cxn ang="0">
                  <a:pos x="255" y="369"/>
                </a:cxn>
                <a:cxn ang="0">
                  <a:pos x="350" y="292"/>
                </a:cxn>
                <a:cxn ang="0">
                  <a:pos x="449" y="217"/>
                </a:cxn>
                <a:cxn ang="0">
                  <a:pos x="549" y="145"/>
                </a:cxn>
                <a:cxn ang="0">
                  <a:pos x="753" y="0"/>
                </a:cxn>
                <a:cxn ang="0">
                  <a:pos x="757" y="6"/>
                </a:cxn>
                <a:cxn ang="0">
                  <a:pos x="553" y="150"/>
                </a:cxn>
                <a:cxn ang="0">
                  <a:pos x="453" y="222"/>
                </a:cxn>
                <a:cxn ang="0">
                  <a:pos x="354" y="297"/>
                </a:cxn>
                <a:cxn ang="0">
                  <a:pos x="259" y="375"/>
                </a:cxn>
                <a:cxn ang="0">
                  <a:pos x="169" y="457"/>
                </a:cxn>
                <a:cxn ang="0">
                  <a:pos x="84" y="545"/>
                </a:cxn>
                <a:cxn ang="0">
                  <a:pos x="43" y="590"/>
                </a:cxn>
                <a:cxn ang="0">
                  <a:pos x="4" y="638"/>
                </a:cxn>
                <a:cxn ang="0">
                  <a:pos x="0" y="632"/>
                </a:cxn>
              </a:cxnLst>
              <a:rect l="0" t="0" r="r" b="b"/>
              <a:pathLst>
                <a:path w="757" h="638">
                  <a:moveTo>
                    <a:pt x="0" y="632"/>
                  </a:moveTo>
                  <a:lnTo>
                    <a:pt x="38" y="584"/>
                  </a:lnTo>
                  <a:lnTo>
                    <a:pt x="79" y="539"/>
                  </a:lnTo>
                  <a:lnTo>
                    <a:pt x="164" y="451"/>
                  </a:lnTo>
                  <a:lnTo>
                    <a:pt x="255" y="369"/>
                  </a:lnTo>
                  <a:lnTo>
                    <a:pt x="350" y="292"/>
                  </a:lnTo>
                  <a:lnTo>
                    <a:pt x="449" y="217"/>
                  </a:lnTo>
                  <a:lnTo>
                    <a:pt x="549" y="145"/>
                  </a:lnTo>
                  <a:lnTo>
                    <a:pt x="753" y="0"/>
                  </a:lnTo>
                  <a:lnTo>
                    <a:pt x="757" y="6"/>
                  </a:lnTo>
                  <a:lnTo>
                    <a:pt x="553" y="150"/>
                  </a:lnTo>
                  <a:lnTo>
                    <a:pt x="453" y="222"/>
                  </a:lnTo>
                  <a:lnTo>
                    <a:pt x="354" y="297"/>
                  </a:lnTo>
                  <a:lnTo>
                    <a:pt x="259" y="375"/>
                  </a:lnTo>
                  <a:lnTo>
                    <a:pt x="169" y="457"/>
                  </a:lnTo>
                  <a:lnTo>
                    <a:pt x="84" y="545"/>
                  </a:lnTo>
                  <a:lnTo>
                    <a:pt x="43" y="590"/>
                  </a:lnTo>
                  <a:lnTo>
                    <a:pt x="4" y="638"/>
                  </a:lnTo>
                  <a:lnTo>
                    <a:pt x="0" y="632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1" name="Freeform 46"/>
            <p:cNvSpPr>
              <a:spLocks/>
            </p:cNvSpPr>
            <p:nvPr userDrawn="1"/>
          </p:nvSpPr>
          <p:spPr bwMode="auto">
            <a:xfrm>
              <a:off x="524" y="2663"/>
              <a:ext cx="7" cy="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3" y="6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7" y="6"/>
                  </a:lnTo>
                  <a:lnTo>
                    <a:pt x="7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2" name="Freeform 47"/>
            <p:cNvSpPr>
              <a:spLocks/>
            </p:cNvSpPr>
            <p:nvPr userDrawn="1"/>
          </p:nvSpPr>
          <p:spPr bwMode="auto">
            <a:xfrm>
              <a:off x="1282" y="1884"/>
              <a:ext cx="174" cy="154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26" y="137"/>
                </a:cxn>
                <a:cxn ang="0">
                  <a:pos x="36" y="130"/>
                </a:cxn>
                <a:cxn ang="0">
                  <a:pos x="47" y="120"/>
                </a:cxn>
                <a:cxn ang="0">
                  <a:pos x="70" y="99"/>
                </a:cxn>
                <a:cxn ang="0">
                  <a:pos x="91" y="75"/>
                </a:cxn>
                <a:cxn ang="0">
                  <a:pos x="132" y="30"/>
                </a:cxn>
                <a:cxn ang="0">
                  <a:pos x="150" y="12"/>
                </a:cxn>
                <a:cxn ang="0">
                  <a:pos x="170" y="0"/>
                </a:cxn>
                <a:cxn ang="0">
                  <a:pos x="174" y="6"/>
                </a:cxn>
                <a:cxn ang="0">
                  <a:pos x="155" y="17"/>
                </a:cxn>
                <a:cxn ang="0">
                  <a:pos x="136" y="36"/>
                </a:cxn>
                <a:cxn ang="0">
                  <a:pos x="95" y="81"/>
                </a:cxn>
                <a:cxn ang="0">
                  <a:pos x="74" y="105"/>
                </a:cxn>
                <a:cxn ang="0">
                  <a:pos x="51" y="126"/>
                </a:cxn>
                <a:cxn ang="0">
                  <a:pos x="40" y="136"/>
                </a:cxn>
                <a:cxn ang="0">
                  <a:pos x="27" y="144"/>
                </a:cxn>
                <a:cxn ang="0">
                  <a:pos x="2" y="154"/>
                </a:cxn>
                <a:cxn ang="0">
                  <a:pos x="0" y="147"/>
                </a:cxn>
              </a:cxnLst>
              <a:rect l="0" t="0" r="r" b="b"/>
              <a:pathLst>
                <a:path w="174" h="154">
                  <a:moveTo>
                    <a:pt x="0" y="147"/>
                  </a:moveTo>
                  <a:lnTo>
                    <a:pt x="26" y="137"/>
                  </a:lnTo>
                  <a:lnTo>
                    <a:pt x="36" y="130"/>
                  </a:lnTo>
                  <a:lnTo>
                    <a:pt x="47" y="120"/>
                  </a:lnTo>
                  <a:lnTo>
                    <a:pt x="70" y="99"/>
                  </a:lnTo>
                  <a:lnTo>
                    <a:pt x="91" y="75"/>
                  </a:lnTo>
                  <a:lnTo>
                    <a:pt x="132" y="30"/>
                  </a:lnTo>
                  <a:lnTo>
                    <a:pt x="150" y="12"/>
                  </a:lnTo>
                  <a:lnTo>
                    <a:pt x="170" y="0"/>
                  </a:lnTo>
                  <a:lnTo>
                    <a:pt x="174" y="6"/>
                  </a:lnTo>
                  <a:lnTo>
                    <a:pt x="155" y="17"/>
                  </a:lnTo>
                  <a:lnTo>
                    <a:pt x="136" y="36"/>
                  </a:lnTo>
                  <a:lnTo>
                    <a:pt x="95" y="81"/>
                  </a:lnTo>
                  <a:lnTo>
                    <a:pt x="74" y="105"/>
                  </a:lnTo>
                  <a:lnTo>
                    <a:pt x="51" y="126"/>
                  </a:lnTo>
                  <a:lnTo>
                    <a:pt x="40" y="136"/>
                  </a:lnTo>
                  <a:lnTo>
                    <a:pt x="27" y="144"/>
                  </a:lnTo>
                  <a:lnTo>
                    <a:pt x="2" y="154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3" name="Freeform 48"/>
            <p:cNvSpPr>
              <a:spLocks/>
            </p:cNvSpPr>
            <p:nvPr userDrawn="1"/>
          </p:nvSpPr>
          <p:spPr bwMode="auto">
            <a:xfrm>
              <a:off x="1275" y="2031"/>
              <a:ext cx="9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5" y="0"/>
                </a:cxn>
              </a:cxnLst>
              <a:rect l="0" t="0" r="r" b="b"/>
              <a:pathLst>
                <a:path w="9" h="7">
                  <a:moveTo>
                    <a:pt x="5" y="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9" y="7"/>
                  </a:lnTo>
                  <a:lnTo>
                    <a:pt x="9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4" name="Freeform 49"/>
            <p:cNvSpPr>
              <a:spLocks/>
            </p:cNvSpPr>
            <p:nvPr userDrawn="1"/>
          </p:nvSpPr>
          <p:spPr bwMode="auto">
            <a:xfrm>
              <a:off x="1452" y="1764"/>
              <a:ext cx="98" cy="126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19" y="110"/>
                </a:cxn>
                <a:cxn ang="0">
                  <a:pos x="27" y="105"/>
                </a:cxn>
                <a:cxn ang="0">
                  <a:pos x="34" y="99"/>
                </a:cxn>
                <a:cxn ang="0">
                  <a:pos x="47" y="85"/>
                </a:cxn>
                <a:cxn ang="0">
                  <a:pos x="58" y="71"/>
                </a:cxn>
                <a:cxn ang="0">
                  <a:pos x="77" y="37"/>
                </a:cxn>
                <a:cxn ang="0">
                  <a:pos x="92" y="0"/>
                </a:cxn>
                <a:cxn ang="0">
                  <a:pos x="98" y="4"/>
                </a:cxn>
                <a:cxn ang="0">
                  <a:pos x="82" y="41"/>
                </a:cxn>
                <a:cxn ang="0">
                  <a:pos x="64" y="75"/>
                </a:cxn>
                <a:cxn ang="0">
                  <a:pos x="51" y="91"/>
                </a:cxn>
                <a:cxn ang="0">
                  <a:pos x="38" y="105"/>
                </a:cxn>
                <a:cxn ang="0">
                  <a:pos x="31" y="110"/>
                </a:cxn>
                <a:cxn ang="0">
                  <a:pos x="23" y="116"/>
                </a:cxn>
                <a:cxn ang="0">
                  <a:pos x="4" y="126"/>
                </a:cxn>
                <a:cxn ang="0">
                  <a:pos x="0" y="120"/>
                </a:cxn>
              </a:cxnLst>
              <a:rect l="0" t="0" r="r" b="b"/>
              <a:pathLst>
                <a:path w="98" h="126">
                  <a:moveTo>
                    <a:pt x="0" y="120"/>
                  </a:moveTo>
                  <a:lnTo>
                    <a:pt x="19" y="110"/>
                  </a:lnTo>
                  <a:lnTo>
                    <a:pt x="27" y="105"/>
                  </a:lnTo>
                  <a:lnTo>
                    <a:pt x="34" y="99"/>
                  </a:lnTo>
                  <a:lnTo>
                    <a:pt x="47" y="85"/>
                  </a:lnTo>
                  <a:lnTo>
                    <a:pt x="58" y="71"/>
                  </a:lnTo>
                  <a:lnTo>
                    <a:pt x="77" y="37"/>
                  </a:lnTo>
                  <a:lnTo>
                    <a:pt x="92" y="0"/>
                  </a:lnTo>
                  <a:lnTo>
                    <a:pt x="98" y="4"/>
                  </a:lnTo>
                  <a:lnTo>
                    <a:pt x="82" y="41"/>
                  </a:lnTo>
                  <a:lnTo>
                    <a:pt x="64" y="75"/>
                  </a:lnTo>
                  <a:lnTo>
                    <a:pt x="51" y="91"/>
                  </a:lnTo>
                  <a:lnTo>
                    <a:pt x="38" y="105"/>
                  </a:lnTo>
                  <a:lnTo>
                    <a:pt x="31" y="110"/>
                  </a:lnTo>
                  <a:lnTo>
                    <a:pt x="23" y="116"/>
                  </a:lnTo>
                  <a:lnTo>
                    <a:pt x="4" y="126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5" name="Freeform 50"/>
            <p:cNvSpPr>
              <a:spLocks/>
            </p:cNvSpPr>
            <p:nvPr userDrawn="1"/>
          </p:nvSpPr>
          <p:spPr bwMode="auto">
            <a:xfrm>
              <a:off x="1452" y="1884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6" name="Freeform 51"/>
            <p:cNvSpPr>
              <a:spLocks/>
            </p:cNvSpPr>
            <p:nvPr userDrawn="1"/>
          </p:nvSpPr>
          <p:spPr bwMode="auto">
            <a:xfrm>
              <a:off x="1377" y="1672"/>
              <a:ext cx="173" cy="96"/>
            </a:xfrm>
            <a:custGeom>
              <a:avLst/>
              <a:gdLst/>
              <a:ahLst/>
              <a:cxnLst>
                <a:cxn ang="0">
                  <a:pos x="167" y="96"/>
                </a:cxn>
                <a:cxn ang="0">
                  <a:pos x="153" y="74"/>
                </a:cxn>
                <a:cxn ang="0">
                  <a:pos x="137" y="54"/>
                </a:cxn>
                <a:cxn ang="0">
                  <a:pos x="118" y="35"/>
                </a:cxn>
                <a:cxn ang="0">
                  <a:pos x="98" y="21"/>
                </a:cxn>
                <a:cxn ang="0">
                  <a:pos x="77" y="10"/>
                </a:cxn>
                <a:cxn ang="0">
                  <a:pos x="54" y="6"/>
                </a:cxn>
                <a:cxn ang="0">
                  <a:pos x="30" y="7"/>
                </a:cxn>
                <a:cxn ang="0">
                  <a:pos x="4" y="16"/>
                </a:cxn>
                <a:cxn ang="0">
                  <a:pos x="0" y="10"/>
                </a:cxn>
                <a:cxn ang="0">
                  <a:pos x="27" y="2"/>
                </a:cxn>
                <a:cxn ang="0">
                  <a:pos x="54" y="0"/>
                </a:cxn>
                <a:cxn ang="0">
                  <a:pos x="79" y="4"/>
                </a:cxn>
                <a:cxn ang="0">
                  <a:pos x="102" y="16"/>
                </a:cxn>
                <a:cxn ang="0">
                  <a:pos x="122" y="30"/>
                </a:cxn>
                <a:cxn ang="0">
                  <a:pos x="142" y="48"/>
                </a:cxn>
                <a:cxn ang="0">
                  <a:pos x="159" y="69"/>
                </a:cxn>
                <a:cxn ang="0">
                  <a:pos x="173" y="92"/>
                </a:cxn>
                <a:cxn ang="0">
                  <a:pos x="167" y="96"/>
                </a:cxn>
              </a:cxnLst>
              <a:rect l="0" t="0" r="r" b="b"/>
              <a:pathLst>
                <a:path w="173" h="96">
                  <a:moveTo>
                    <a:pt x="167" y="96"/>
                  </a:moveTo>
                  <a:lnTo>
                    <a:pt x="153" y="74"/>
                  </a:lnTo>
                  <a:lnTo>
                    <a:pt x="137" y="54"/>
                  </a:lnTo>
                  <a:lnTo>
                    <a:pt x="118" y="35"/>
                  </a:lnTo>
                  <a:lnTo>
                    <a:pt x="98" y="21"/>
                  </a:lnTo>
                  <a:lnTo>
                    <a:pt x="77" y="10"/>
                  </a:lnTo>
                  <a:lnTo>
                    <a:pt x="54" y="6"/>
                  </a:lnTo>
                  <a:lnTo>
                    <a:pt x="30" y="7"/>
                  </a:lnTo>
                  <a:lnTo>
                    <a:pt x="4" y="16"/>
                  </a:lnTo>
                  <a:lnTo>
                    <a:pt x="0" y="10"/>
                  </a:lnTo>
                  <a:lnTo>
                    <a:pt x="27" y="2"/>
                  </a:lnTo>
                  <a:lnTo>
                    <a:pt x="54" y="0"/>
                  </a:lnTo>
                  <a:lnTo>
                    <a:pt x="79" y="4"/>
                  </a:lnTo>
                  <a:lnTo>
                    <a:pt x="102" y="16"/>
                  </a:lnTo>
                  <a:lnTo>
                    <a:pt x="122" y="30"/>
                  </a:lnTo>
                  <a:lnTo>
                    <a:pt x="142" y="48"/>
                  </a:lnTo>
                  <a:lnTo>
                    <a:pt x="159" y="69"/>
                  </a:lnTo>
                  <a:lnTo>
                    <a:pt x="173" y="92"/>
                  </a:lnTo>
                  <a:lnTo>
                    <a:pt x="167" y="9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7" name="Freeform 52"/>
            <p:cNvSpPr>
              <a:spLocks/>
            </p:cNvSpPr>
            <p:nvPr userDrawn="1"/>
          </p:nvSpPr>
          <p:spPr bwMode="auto">
            <a:xfrm>
              <a:off x="1544" y="1764"/>
              <a:ext cx="7" cy="4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4"/>
                </a:cxn>
              </a:cxnLst>
              <a:rect l="0" t="0" r="r" b="b"/>
              <a:pathLst>
                <a:path w="7" h="4">
                  <a:moveTo>
                    <a:pt x="6" y="4"/>
                  </a:moveTo>
                  <a:lnTo>
                    <a:pt x="7" y="1"/>
                  </a:lnTo>
                  <a:lnTo>
                    <a:pt x="6" y="0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8" name="Freeform 53"/>
            <p:cNvSpPr>
              <a:spLocks/>
            </p:cNvSpPr>
            <p:nvPr userDrawn="1"/>
          </p:nvSpPr>
          <p:spPr bwMode="auto">
            <a:xfrm>
              <a:off x="359" y="1682"/>
              <a:ext cx="1022" cy="759"/>
            </a:xfrm>
            <a:custGeom>
              <a:avLst/>
              <a:gdLst/>
              <a:ahLst/>
              <a:cxnLst>
                <a:cxn ang="0">
                  <a:pos x="1022" y="6"/>
                </a:cxn>
                <a:cxn ang="0">
                  <a:pos x="957" y="40"/>
                </a:cxn>
                <a:cxn ang="0">
                  <a:pos x="892" y="76"/>
                </a:cxn>
                <a:cxn ang="0">
                  <a:pos x="764" y="157"/>
                </a:cxn>
                <a:cxn ang="0">
                  <a:pos x="636" y="246"/>
                </a:cxn>
                <a:cxn ang="0">
                  <a:pos x="511" y="341"/>
                </a:cxn>
                <a:cxn ang="0">
                  <a:pos x="385" y="441"/>
                </a:cxn>
                <a:cxn ang="0">
                  <a:pos x="259" y="546"/>
                </a:cxn>
                <a:cxn ang="0">
                  <a:pos x="4" y="759"/>
                </a:cxn>
                <a:cxn ang="0">
                  <a:pos x="0" y="754"/>
                </a:cxn>
                <a:cxn ang="0">
                  <a:pos x="255" y="540"/>
                </a:cxn>
                <a:cxn ang="0">
                  <a:pos x="380" y="436"/>
                </a:cxn>
                <a:cxn ang="0">
                  <a:pos x="506" y="335"/>
                </a:cxn>
                <a:cxn ang="0">
                  <a:pos x="632" y="240"/>
                </a:cxn>
                <a:cxn ang="0">
                  <a:pos x="759" y="151"/>
                </a:cxn>
                <a:cxn ang="0">
                  <a:pos x="888" y="71"/>
                </a:cxn>
                <a:cxn ang="0">
                  <a:pos x="953" y="34"/>
                </a:cxn>
                <a:cxn ang="0">
                  <a:pos x="1018" y="0"/>
                </a:cxn>
                <a:cxn ang="0">
                  <a:pos x="1022" y="6"/>
                </a:cxn>
              </a:cxnLst>
              <a:rect l="0" t="0" r="r" b="b"/>
              <a:pathLst>
                <a:path w="1022" h="759">
                  <a:moveTo>
                    <a:pt x="1022" y="6"/>
                  </a:moveTo>
                  <a:lnTo>
                    <a:pt x="957" y="40"/>
                  </a:lnTo>
                  <a:lnTo>
                    <a:pt x="892" y="76"/>
                  </a:lnTo>
                  <a:lnTo>
                    <a:pt x="764" y="157"/>
                  </a:lnTo>
                  <a:lnTo>
                    <a:pt x="636" y="246"/>
                  </a:lnTo>
                  <a:lnTo>
                    <a:pt x="511" y="341"/>
                  </a:lnTo>
                  <a:lnTo>
                    <a:pt x="385" y="441"/>
                  </a:lnTo>
                  <a:lnTo>
                    <a:pt x="259" y="546"/>
                  </a:lnTo>
                  <a:lnTo>
                    <a:pt x="4" y="759"/>
                  </a:lnTo>
                  <a:lnTo>
                    <a:pt x="0" y="754"/>
                  </a:lnTo>
                  <a:lnTo>
                    <a:pt x="255" y="540"/>
                  </a:lnTo>
                  <a:lnTo>
                    <a:pt x="380" y="436"/>
                  </a:lnTo>
                  <a:lnTo>
                    <a:pt x="506" y="335"/>
                  </a:lnTo>
                  <a:lnTo>
                    <a:pt x="632" y="240"/>
                  </a:lnTo>
                  <a:lnTo>
                    <a:pt x="759" y="151"/>
                  </a:lnTo>
                  <a:lnTo>
                    <a:pt x="888" y="71"/>
                  </a:lnTo>
                  <a:lnTo>
                    <a:pt x="953" y="34"/>
                  </a:lnTo>
                  <a:lnTo>
                    <a:pt x="1018" y="0"/>
                  </a:lnTo>
                  <a:lnTo>
                    <a:pt x="1022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79" name="Freeform 54"/>
            <p:cNvSpPr>
              <a:spLocks/>
            </p:cNvSpPr>
            <p:nvPr userDrawn="1"/>
          </p:nvSpPr>
          <p:spPr bwMode="auto">
            <a:xfrm>
              <a:off x="1377" y="1682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0" name="Freeform 55"/>
            <p:cNvSpPr>
              <a:spLocks/>
            </p:cNvSpPr>
            <p:nvPr userDrawn="1"/>
          </p:nvSpPr>
          <p:spPr bwMode="auto">
            <a:xfrm>
              <a:off x="335" y="2436"/>
              <a:ext cx="28" cy="69"/>
            </a:xfrm>
            <a:custGeom>
              <a:avLst/>
              <a:gdLst/>
              <a:ahLst/>
              <a:cxnLst>
                <a:cxn ang="0">
                  <a:pos x="28" y="5"/>
                </a:cxn>
                <a:cxn ang="0">
                  <a:pos x="23" y="11"/>
                </a:cxn>
                <a:cxn ang="0">
                  <a:pos x="18" y="18"/>
                </a:cxn>
                <a:cxn ang="0">
                  <a:pos x="10" y="32"/>
                </a:cxn>
                <a:cxn ang="0">
                  <a:pos x="7" y="51"/>
                </a:cxn>
                <a:cxn ang="0">
                  <a:pos x="8" y="68"/>
                </a:cxn>
                <a:cxn ang="0">
                  <a:pos x="1" y="69"/>
                </a:cxn>
                <a:cxn ang="0">
                  <a:pos x="0" y="51"/>
                </a:cxn>
                <a:cxn ang="0">
                  <a:pos x="3" y="31"/>
                </a:cxn>
                <a:cxn ang="0">
                  <a:pos x="13" y="14"/>
                </a:cxn>
                <a:cxn ang="0">
                  <a:pos x="17" y="7"/>
                </a:cxn>
                <a:cxn ang="0">
                  <a:pos x="24" y="0"/>
                </a:cxn>
                <a:cxn ang="0">
                  <a:pos x="28" y="5"/>
                </a:cxn>
              </a:cxnLst>
              <a:rect l="0" t="0" r="r" b="b"/>
              <a:pathLst>
                <a:path w="28" h="69">
                  <a:moveTo>
                    <a:pt x="28" y="5"/>
                  </a:moveTo>
                  <a:lnTo>
                    <a:pt x="23" y="11"/>
                  </a:lnTo>
                  <a:lnTo>
                    <a:pt x="18" y="18"/>
                  </a:lnTo>
                  <a:lnTo>
                    <a:pt x="10" y="32"/>
                  </a:lnTo>
                  <a:lnTo>
                    <a:pt x="7" y="51"/>
                  </a:lnTo>
                  <a:lnTo>
                    <a:pt x="8" y="68"/>
                  </a:lnTo>
                  <a:lnTo>
                    <a:pt x="1" y="69"/>
                  </a:lnTo>
                  <a:lnTo>
                    <a:pt x="0" y="51"/>
                  </a:lnTo>
                  <a:lnTo>
                    <a:pt x="3" y="31"/>
                  </a:lnTo>
                  <a:lnTo>
                    <a:pt x="13" y="14"/>
                  </a:lnTo>
                  <a:lnTo>
                    <a:pt x="17" y="7"/>
                  </a:lnTo>
                  <a:lnTo>
                    <a:pt x="24" y="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1" name="Freeform 56"/>
            <p:cNvSpPr>
              <a:spLocks/>
            </p:cNvSpPr>
            <p:nvPr userDrawn="1"/>
          </p:nvSpPr>
          <p:spPr bwMode="auto">
            <a:xfrm>
              <a:off x="359" y="2436"/>
              <a:ext cx="4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2" name="Freeform 57"/>
            <p:cNvSpPr>
              <a:spLocks/>
            </p:cNvSpPr>
            <p:nvPr userDrawn="1"/>
          </p:nvSpPr>
          <p:spPr bwMode="auto">
            <a:xfrm>
              <a:off x="-17" y="2212"/>
              <a:ext cx="359" cy="294"/>
            </a:xfrm>
            <a:custGeom>
              <a:avLst/>
              <a:gdLst/>
              <a:ahLst/>
              <a:cxnLst>
                <a:cxn ang="0">
                  <a:pos x="355" y="294"/>
                </a:cxn>
                <a:cxn ang="0">
                  <a:pos x="359" y="289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355" y="294"/>
                </a:cxn>
              </a:cxnLst>
              <a:rect l="0" t="0" r="r" b="b"/>
              <a:pathLst>
                <a:path w="359" h="294">
                  <a:moveTo>
                    <a:pt x="355" y="294"/>
                  </a:moveTo>
                  <a:lnTo>
                    <a:pt x="359" y="289"/>
                  </a:lnTo>
                  <a:lnTo>
                    <a:pt x="4" y="0"/>
                  </a:lnTo>
                  <a:lnTo>
                    <a:pt x="0" y="6"/>
                  </a:lnTo>
                  <a:lnTo>
                    <a:pt x="355" y="29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3" name="Freeform 58"/>
            <p:cNvSpPr>
              <a:spLocks/>
            </p:cNvSpPr>
            <p:nvPr userDrawn="1"/>
          </p:nvSpPr>
          <p:spPr bwMode="auto">
            <a:xfrm>
              <a:off x="336" y="2501"/>
              <a:ext cx="9" cy="11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9" y="11"/>
                </a:cxn>
                <a:cxn ang="0">
                  <a:pos x="2" y="5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7" y="3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lnTo>
                    <a:pt x="9" y="11"/>
                  </a:lnTo>
                  <a:lnTo>
                    <a:pt x="2" y="5"/>
                  </a:lnTo>
                  <a:lnTo>
                    <a:pt x="6" y="0"/>
                  </a:lnTo>
                  <a:lnTo>
                    <a:pt x="0" y="4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4" name="Freeform 59"/>
            <p:cNvSpPr>
              <a:spLocks/>
            </p:cNvSpPr>
            <p:nvPr userDrawn="1"/>
          </p:nvSpPr>
          <p:spPr bwMode="auto">
            <a:xfrm>
              <a:off x="-17" y="1864"/>
              <a:ext cx="239" cy="354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4" y="304"/>
                </a:cxn>
                <a:cxn ang="0">
                  <a:pos x="65" y="263"/>
                </a:cxn>
                <a:cxn ang="0">
                  <a:pos x="121" y="177"/>
                </a:cxn>
                <a:cxn ang="0">
                  <a:pos x="175" y="91"/>
                </a:cxn>
                <a:cxn ang="0">
                  <a:pos x="233" y="0"/>
                </a:cxn>
                <a:cxn ang="0">
                  <a:pos x="239" y="5"/>
                </a:cxn>
                <a:cxn ang="0">
                  <a:pos x="181" y="95"/>
                </a:cxn>
                <a:cxn ang="0">
                  <a:pos x="127" y="181"/>
                </a:cxn>
                <a:cxn ang="0">
                  <a:pos x="70" y="268"/>
                </a:cxn>
                <a:cxn ang="0">
                  <a:pos x="38" y="310"/>
                </a:cxn>
                <a:cxn ang="0">
                  <a:pos x="4" y="354"/>
                </a:cxn>
                <a:cxn ang="0">
                  <a:pos x="0" y="348"/>
                </a:cxn>
              </a:cxnLst>
              <a:rect l="0" t="0" r="r" b="b"/>
              <a:pathLst>
                <a:path w="239" h="354">
                  <a:moveTo>
                    <a:pt x="0" y="348"/>
                  </a:moveTo>
                  <a:lnTo>
                    <a:pt x="34" y="304"/>
                  </a:lnTo>
                  <a:lnTo>
                    <a:pt x="65" y="263"/>
                  </a:lnTo>
                  <a:lnTo>
                    <a:pt x="121" y="177"/>
                  </a:lnTo>
                  <a:lnTo>
                    <a:pt x="175" y="91"/>
                  </a:lnTo>
                  <a:lnTo>
                    <a:pt x="233" y="0"/>
                  </a:lnTo>
                  <a:lnTo>
                    <a:pt x="239" y="5"/>
                  </a:lnTo>
                  <a:lnTo>
                    <a:pt x="181" y="95"/>
                  </a:lnTo>
                  <a:lnTo>
                    <a:pt x="127" y="181"/>
                  </a:lnTo>
                  <a:lnTo>
                    <a:pt x="70" y="268"/>
                  </a:lnTo>
                  <a:lnTo>
                    <a:pt x="38" y="310"/>
                  </a:lnTo>
                  <a:lnTo>
                    <a:pt x="4" y="35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5" name="Freeform 60"/>
            <p:cNvSpPr>
              <a:spLocks/>
            </p:cNvSpPr>
            <p:nvPr userDrawn="1"/>
          </p:nvSpPr>
          <p:spPr bwMode="auto">
            <a:xfrm>
              <a:off x="-20" y="2212"/>
              <a:ext cx="7" cy="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3" y="6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7" y="6"/>
                  </a:lnTo>
                  <a:lnTo>
                    <a:pt x="7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6" name="Freeform 61"/>
            <p:cNvSpPr>
              <a:spLocks/>
            </p:cNvSpPr>
            <p:nvPr userDrawn="1"/>
          </p:nvSpPr>
          <p:spPr bwMode="auto">
            <a:xfrm>
              <a:off x="216" y="1814"/>
              <a:ext cx="13" cy="5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4" y="36"/>
                </a:cxn>
                <a:cxn ang="0">
                  <a:pos x="7" y="22"/>
                </a:cxn>
                <a:cxn ang="0">
                  <a:pos x="6" y="11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11" y="8"/>
                </a:cxn>
                <a:cxn ang="0">
                  <a:pos x="13" y="22"/>
                </a:cxn>
                <a:cxn ang="0">
                  <a:pos x="10" y="39"/>
                </a:cxn>
                <a:cxn ang="0">
                  <a:pos x="6" y="55"/>
                </a:cxn>
                <a:cxn ang="0">
                  <a:pos x="0" y="50"/>
                </a:cxn>
              </a:cxnLst>
              <a:rect l="0" t="0" r="r" b="b"/>
              <a:pathLst>
                <a:path w="13" h="55">
                  <a:moveTo>
                    <a:pt x="0" y="50"/>
                  </a:moveTo>
                  <a:lnTo>
                    <a:pt x="4" y="36"/>
                  </a:lnTo>
                  <a:lnTo>
                    <a:pt x="7" y="22"/>
                  </a:lnTo>
                  <a:lnTo>
                    <a:pt x="6" y="11"/>
                  </a:lnTo>
                  <a:lnTo>
                    <a:pt x="0" y="4"/>
                  </a:lnTo>
                  <a:lnTo>
                    <a:pt x="6" y="0"/>
                  </a:lnTo>
                  <a:lnTo>
                    <a:pt x="11" y="8"/>
                  </a:lnTo>
                  <a:lnTo>
                    <a:pt x="13" y="22"/>
                  </a:lnTo>
                  <a:lnTo>
                    <a:pt x="10" y="39"/>
                  </a:lnTo>
                  <a:lnTo>
                    <a:pt x="6" y="55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7" name="Freeform 62"/>
            <p:cNvSpPr>
              <a:spLocks/>
            </p:cNvSpPr>
            <p:nvPr userDrawn="1"/>
          </p:nvSpPr>
          <p:spPr bwMode="auto">
            <a:xfrm>
              <a:off x="216" y="1864"/>
              <a:ext cx="6" cy="5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0" y="0"/>
                </a:cxn>
                <a:cxn ang="0">
                  <a:pos x="6" y="5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0" y="0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8" name="Freeform 63"/>
            <p:cNvSpPr>
              <a:spLocks/>
            </p:cNvSpPr>
            <p:nvPr userDrawn="1"/>
          </p:nvSpPr>
          <p:spPr bwMode="auto">
            <a:xfrm>
              <a:off x="-193" y="1812"/>
              <a:ext cx="413" cy="99"/>
            </a:xfrm>
            <a:custGeom>
              <a:avLst/>
              <a:gdLst/>
              <a:ahLst/>
              <a:cxnLst>
                <a:cxn ang="0">
                  <a:pos x="413" y="6"/>
                </a:cxn>
                <a:cxn ang="0">
                  <a:pos x="360" y="14"/>
                </a:cxn>
                <a:cxn ang="0">
                  <a:pos x="307" y="26"/>
                </a:cxn>
                <a:cxn ang="0">
                  <a:pos x="204" y="55"/>
                </a:cxn>
                <a:cxn ang="0">
                  <a:pos x="104" y="85"/>
                </a:cxn>
                <a:cxn ang="0">
                  <a:pos x="53" y="95"/>
                </a:cxn>
                <a:cxn ang="0">
                  <a:pos x="3" y="99"/>
                </a:cxn>
                <a:cxn ang="0">
                  <a:pos x="0" y="93"/>
                </a:cxn>
                <a:cxn ang="0">
                  <a:pos x="50" y="89"/>
                </a:cxn>
                <a:cxn ang="0">
                  <a:pos x="101" y="79"/>
                </a:cxn>
                <a:cxn ang="0">
                  <a:pos x="201" y="50"/>
                </a:cxn>
                <a:cxn ang="0">
                  <a:pos x="304" y="20"/>
                </a:cxn>
                <a:cxn ang="0">
                  <a:pos x="357" y="9"/>
                </a:cxn>
                <a:cxn ang="0">
                  <a:pos x="411" y="0"/>
                </a:cxn>
                <a:cxn ang="0">
                  <a:pos x="413" y="6"/>
                </a:cxn>
              </a:cxnLst>
              <a:rect l="0" t="0" r="r" b="b"/>
              <a:pathLst>
                <a:path w="413" h="99">
                  <a:moveTo>
                    <a:pt x="413" y="6"/>
                  </a:moveTo>
                  <a:lnTo>
                    <a:pt x="360" y="14"/>
                  </a:lnTo>
                  <a:lnTo>
                    <a:pt x="307" y="26"/>
                  </a:lnTo>
                  <a:lnTo>
                    <a:pt x="204" y="55"/>
                  </a:lnTo>
                  <a:lnTo>
                    <a:pt x="104" y="85"/>
                  </a:lnTo>
                  <a:lnTo>
                    <a:pt x="53" y="95"/>
                  </a:lnTo>
                  <a:lnTo>
                    <a:pt x="3" y="99"/>
                  </a:lnTo>
                  <a:lnTo>
                    <a:pt x="0" y="93"/>
                  </a:lnTo>
                  <a:lnTo>
                    <a:pt x="50" y="89"/>
                  </a:lnTo>
                  <a:lnTo>
                    <a:pt x="101" y="79"/>
                  </a:lnTo>
                  <a:lnTo>
                    <a:pt x="201" y="50"/>
                  </a:lnTo>
                  <a:lnTo>
                    <a:pt x="304" y="20"/>
                  </a:lnTo>
                  <a:lnTo>
                    <a:pt x="357" y="9"/>
                  </a:lnTo>
                  <a:lnTo>
                    <a:pt x="411" y="0"/>
                  </a:lnTo>
                  <a:lnTo>
                    <a:pt x="413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89" name="Freeform 64"/>
            <p:cNvSpPr>
              <a:spLocks/>
            </p:cNvSpPr>
            <p:nvPr userDrawn="1"/>
          </p:nvSpPr>
          <p:spPr bwMode="auto">
            <a:xfrm>
              <a:off x="216" y="1812"/>
              <a:ext cx="6" cy="6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6" y="2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4" y="6"/>
                  </a:lnTo>
                  <a:lnTo>
                    <a:pt x="0" y="6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0" name="Freeform 65"/>
            <p:cNvSpPr>
              <a:spLocks/>
            </p:cNvSpPr>
            <p:nvPr userDrawn="1"/>
          </p:nvSpPr>
          <p:spPr bwMode="auto">
            <a:xfrm>
              <a:off x="-232" y="1145"/>
              <a:ext cx="184" cy="765"/>
            </a:xfrm>
            <a:custGeom>
              <a:avLst/>
              <a:gdLst/>
              <a:ahLst/>
              <a:cxnLst>
                <a:cxn ang="0">
                  <a:pos x="38" y="765"/>
                </a:cxn>
                <a:cxn ang="0">
                  <a:pos x="24" y="718"/>
                </a:cxn>
                <a:cxn ang="0">
                  <a:pos x="14" y="669"/>
                </a:cxn>
                <a:cxn ang="0">
                  <a:pos x="5" y="618"/>
                </a:cxn>
                <a:cxn ang="0">
                  <a:pos x="3" y="568"/>
                </a:cxn>
                <a:cxn ang="0">
                  <a:pos x="0" y="516"/>
                </a:cxn>
                <a:cxn ang="0">
                  <a:pos x="4" y="465"/>
                </a:cxn>
                <a:cxn ang="0">
                  <a:pos x="17" y="362"/>
                </a:cxn>
                <a:cxn ang="0">
                  <a:pos x="28" y="311"/>
                </a:cxn>
                <a:cxn ang="0">
                  <a:pos x="41" y="261"/>
                </a:cxn>
                <a:cxn ang="0">
                  <a:pos x="58" y="213"/>
                </a:cxn>
                <a:cxn ang="0">
                  <a:pos x="78" y="167"/>
                </a:cxn>
                <a:cxn ang="0">
                  <a:pos x="99" y="121"/>
                </a:cxn>
                <a:cxn ang="0">
                  <a:pos x="123" y="79"/>
                </a:cxn>
                <a:cxn ang="0">
                  <a:pos x="150" y="38"/>
                </a:cxn>
                <a:cxn ang="0">
                  <a:pos x="179" y="0"/>
                </a:cxn>
                <a:cxn ang="0">
                  <a:pos x="184" y="5"/>
                </a:cxn>
                <a:cxn ang="0">
                  <a:pos x="155" y="42"/>
                </a:cxn>
                <a:cxn ang="0">
                  <a:pos x="128" y="83"/>
                </a:cxn>
                <a:cxn ang="0">
                  <a:pos x="104" y="125"/>
                </a:cxn>
                <a:cxn ang="0">
                  <a:pos x="83" y="171"/>
                </a:cxn>
                <a:cxn ang="0">
                  <a:pos x="63" y="217"/>
                </a:cxn>
                <a:cxn ang="0">
                  <a:pos x="46" y="264"/>
                </a:cxn>
                <a:cxn ang="0">
                  <a:pos x="34" y="314"/>
                </a:cxn>
                <a:cxn ang="0">
                  <a:pos x="22" y="364"/>
                </a:cxn>
                <a:cxn ang="0">
                  <a:pos x="10" y="465"/>
                </a:cxn>
                <a:cxn ang="0">
                  <a:pos x="7" y="516"/>
                </a:cxn>
                <a:cxn ang="0">
                  <a:pos x="8" y="568"/>
                </a:cxn>
                <a:cxn ang="0">
                  <a:pos x="11" y="618"/>
                </a:cxn>
                <a:cxn ang="0">
                  <a:pos x="20" y="669"/>
                </a:cxn>
                <a:cxn ang="0">
                  <a:pos x="29" y="715"/>
                </a:cxn>
                <a:cxn ang="0">
                  <a:pos x="44" y="762"/>
                </a:cxn>
                <a:cxn ang="0">
                  <a:pos x="38" y="765"/>
                </a:cxn>
              </a:cxnLst>
              <a:rect l="0" t="0" r="r" b="b"/>
              <a:pathLst>
                <a:path w="184" h="765">
                  <a:moveTo>
                    <a:pt x="38" y="765"/>
                  </a:moveTo>
                  <a:lnTo>
                    <a:pt x="24" y="718"/>
                  </a:lnTo>
                  <a:lnTo>
                    <a:pt x="14" y="669"/>
                  </a:lnTo>
                  <a:lnTo>
                    <a:pt x="5" y="618"/>
                  </a:lnTo>
                  <a:lnTo>
                    <a:pt x="3" y="568"/>
                  </a:lnTo>
                  <a:lnTo>
                    <a:pt x="0" y="516"/>
                  </a:lnTo>
                  <a:lnTo>
                    <a:pt x="4" y="465"/>
                  </a:lnTo>
                  <a:lnTo>
                    <a:pt x="17" y="362"/>
                  </a:lnTo>
                  <a:lnTo>
                    <a:pt x="28" y="311"/>
                  </a:lnTo>
                  <a:lnTo>
                    <a:pt x="41" y="261"/>
                  </a:lnTo>
                  <a:lnTo>
                    <a:pt x="58" y="213"/>
                  </a:lnTo>
                  <a:lnTo>
                    <a:pt x="78" y="167"/>
                  </a:lnTo>
                  <a:lnTo>
                    <a:pt x="99" y="121"/>
                  </a:lnTo>
                  <a:lnTo>
                    <a:pt x="123" y="79"/>
                  </a:lnTo>
                  <a:lnTo>
                    <a:pt x="150" y="38"/>
                  </a:lnTo>
                  <a:lnTo>
                    <a:pt x="179" y="0"/>
                  </a:lnTo>
                  <a:lnTo>
                    <a:pt x="184" y="5"/>
                  </a:lnTo>
                  <a:lnTo>
                    <a:pt x="155" y="42"/>
                  </a:lnTo>
                  <a:lnTo>
                    <a:pt x="128" y="83"/>
                  </a:lnTo>
                  <a:lnTo>
                    <a:pt x="104" y="125"/>
                  </a:lnTo>
                  <a:lnTo>
                    <a:pt x="83" y="171"/>
                  </a:lnTo>
                  <a:lnTo>
                    <a:pt x="63" y="217"/>
                  </a:lnTo>
                  <a:lnTo>
                    <a:pt x="46" y="264"/>
                  </a:lnTo>
                  <a:lnTo>
                    <a:pt x="34" y="314"/>
                  </a:lnTo>
                  <a:lnTo>
                    <a:pt x="22" y="364"/>
                  </a:lnTo>
                  <a:lnTo>
                    <a:pt x="10" y="465"/>
                  </a:lnTo>
                  <a:lnTo>
                    <a:pt x="7" y="516"/>
                  </a:lnTo>
                  <a:lnTo>
                    <a:pt x="8" y="568"/>
                  </a:lnTo>
                  <a:lnTo>
                    <a:pt x="11" y="618"/>
                  </a:lnTo>
                  <a:lnTo>
                    <a:pt x="20" y="669"/>
                  </a:lnTo>
                  <a:lnTo>
                    <a:pt x="29" y="715"/>
                  </a:lnTo>
                  <a:lnTo>
                    <a:pt x="44" y="762"/>
                  </a:lnTo>
                  <a:lnTo>
                    <a:pt x="38" y="76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1" name="Freeform 66"/>
            <p:cNvSpPr>
              <a:spLocks/>
            </p:cNvSpPr>
            <p:nvPr userDrawn="1"/>
          </p:nvSpPr>
          <p:spPr bwMode="auto">
            <a:xfrm>
              <a:off x="-194" y="1905"/>
              <a:ext cx="6" cy="6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6" y="2"/>
                </a:cxn>
                <a:cxn ang="0">
                  <a:pos x="1" y="0"/>
                </a:cxn>
                <a:cxn ang="0">
                  <a:pos x="4" y="6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6" y="2"/>
                  </a:lnTo>
                  <a:lnTo>
                    <a:pt x="1" y="0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2" name="Freeform 67"/>
            <p:cNvSpPr>
              <a:spLocks/>
            </p:cNvSpPr>
            <p:nvPr userDrawn="1"/>
          </p:nvSpPr>
          <p:spPr bwMode="auto">
            <a:xfrm>
              <a:off x="-53" y="1036"/>
              <a:ext cx="444" cy="114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22" y="85"/>
                </a:cxn>
                <a:cxn ang="0">
                  <a:pos x="44" y="65"/>
                </a:cxn>
                <a:cxn ang="0">
                  <a:pos x="68" y="48"/>
                </a:cxn>
                <a:cxn ang="0">
                  <a:pos x="98" y="34"/>
                </a:cxn>
                <a:cxn ang="0">
                  <a:pos x="125" y="22"/>
                </a:cxn>
                <a:cxn ang="0">
                  <a:pos x="153" y="14"/>
                </a:cxn>
                <a:cxn ang="0">
                  <a:pos x="183" y="8"/>
                </a:cxn>
                <a:cxn ang="0">
                  <a:pos x="213" y="3"/>
                </a:cxn>
                <a:cxn ang="0">
                  <a:pos x="242" y="1"/>
                </a:cxn>
                <a:cxn ang="0">
                  <a:pos x="273" y="0"/>
                </a:cxn>
                <a:cxn ang="0">
                  <a:pos x="333" y="3"/>
                </a:cxn>
                <a:cxn ang="0">
                  <a:pos x="391" y="10"/>
                </a:cxn>
                <a:cxn ang="0">
                  <a:pos x="444" y="20"/>
                </a:cxn>
                <a:cxn ang="0">
                  <a:pos x="443" y="27"/>
                </a:cxn>
                <a:cxn ang="0">
                  <a:pos x="389" y="17"/>
                </a:cxn>
                <a:cxn ang="0">
                  <a:pos x="333" y="10"/>
                </a:cxn>
                <a:cxn ang="0">
                  <a:pos x="273" y="7"/>
                </a:cxn>
                <a:cxn ang="0">
                  <a:pos x="242" y="8"/>
                </a:cxn>
                <a:cxn ang="0">
                  <a:pos x="213" y="10"/>
                </a:cxn>
                <a:cxn ang="0">
                  <a:pos x="183" y="15"/>
                </a:cxn>
                <a:cxn ang="0">
                  <a:pos x="155" y="21"/>
                </a:cxn>
                <a:cxn ang="0">
                  <a:pos x="126" y="29"/>
                </a:cxn>
                <a:cxn ang="0">
                  <a:pos x="99" y="41"/>
                </a:cxn>
                <a:cxn ang="0">
                  <a:pos x="72" y="53"/>
                </a:cxn>
                <a:cxn ang="0">
                  <a:pos x="48" y="70"/>
                </a:cxn>
                <a:cxn ang="0">
                  <a:pos x="26" y="90"/>
                </a:cxn>
                <a:cxn ang="0">
                  <a:pos x="5" y="114"/>
                </a:cxn>
                <a:cxn ang="0">
                  <a:pos x="0" y="109"/>
                </a:cxn>
              </a:cxnLst>
              <a:rect l="0" t="0" r="r" b="b"/>
              <a:pathLst>
                <a:path w="444" h="114">
                  <a:moveTo>
                    <a:pt x="0" y="109"/>
                  </a:moveTo>
                  <a:lnTo>
                    <a:pt x="22" y="85"/>
                  </a:lnTo>
                  <a:lnTo>
                    <a:pt x="44" y="65"/>
                  </a:lnTo>
                  <a:lnTo>
                    <a:pt x="68" y="48"/>
                  </a:lnTo>
                  <a:lnTo>
                    <a:pt x="98" y="34"/>
                  </a:lnTo>
                  <a:lnTo>
                    <a:pt x="125" y="22"/>
                  </a:lnTo>
                  <a:lnTo>
                    <a:pt x="153" y="14"/>
                  </a:lnTo>
                  <a:lnTo>
                    <a:pt x="183" y="8"/>
                  </a:lnTo>
                  <a:lnTo>
                    <a:pt x="213" y="3"/>
                  </a:lnTo>
                  <a:lnTo>
                    <a:pt x="242" y="1"/>
                  </a:lnTo>
                  <a:lnTo>
                    <a:pt x="273" y="0"/>
                  </a:lnTo>
                  <a:lnTo>
                    <a:pt x="333" y="3"/>
                  </a:lnTo>
                  <a:lnTo>
                    <a:pt x="391" y="10"/>
                  </a:lnTo>
                  <a:lnTo>
                    <a:pt x="444" y="20"/>
                  </a:lnTo>
                  <a:lnTo>
                    <a:pt x="443" y="27"/>
                  </a:lnTo>
                  <a:lnTo>
                    <a:pt x="389" y="17"/>
                  </a:lnTo>
                  <a:lnTo>
                    <a:pt x="333" y="10"/>
                  </a:lnTo>
                  <a:lnTo>
                    <a:pt x="273" y="7"/>
                  </a:lnTo>
                  <a:lnTo>
                    <a:pt x="242" y="8"/>
                  </a:lnTo>
                  <a:lnTo>
                    <a:pt x="213" y="10"/>
                  </a:lnTo>
                  <a:lnTo>
                    <a:pt x="183" y="15"/>
                  </a:lnTo>
                  <a:lnTo>
                    <a:pt x="155" y="21"/>
                  </a:lnTo>
                  <a:lnTo>
                    <a:pt x="126" y="29"/>
                  </a:lnTo>
                  <a:lnTo>
                    <a:pt x="99" y="41"/>
                  </a:lnTo>
                  <a:lnTo>
                    <a:pt x="72" y="53"/>
                  </a:lnTo>
                  <a:lnTo>
                    <a:pt x="48" y="70"/>
                  </a:lnTo>
                  <a:lnTo>
                    <a:pt x="26" y="90"/>
                  </a:lnTo>
                  <a:lnTo>
                    <a:pt x="5" y="114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3" name="Freeform 68"/>
            <p:cNvSpPr>
              <a:spLocks/>
            </p:cNvSpPr>
            <p:nvPr userDrawn="1"/>
          </p:nvSpPr>
          <p:spPr bwMode="auto">
            <a:xfrm>
              <a:off x="-53" y="1145"/>
              <a:ext cx="5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4" name="Freeform 69"/>
            <p:cNvSpPr>
              <a:spLocks/>
            </p:cNvSpPr>
            <p:nvPr userDrawn="1"/>
          </p:nvSpPr>
          <p:spPr bwMode="auto">
            <a:xfrm>
              <a:off x="389" y="1056"/>
              <a:ext cx="179" cy="1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1" y="12"/>
                </a:cxn>
                <a:cxn ang="0">
                  <a:pos x="55" y="31"/>
                </a:cxn>
                <a:cxn ang="0">
                  <a:pos x="80" y="53"/>
                </a:cxn>
                <a:cxn ang="0">
                  <a:pos x="103" y="77"/>
                </a:cxn>
                <a:cxn ang="0">
                  <a:pos x="144" y="128"/>
                </a:cxn>
                <a:cxn ang="0">
                  <a:pos x="179" y="175"/>
                </a:cxn>
                <a:cxn ang="0">
                  <a:pos x="174" y="179"/>
                </a:cxn>
                <a:cxn ang="0">
                  <a:pos x="138" y="132"/>
                </a:cxn>
                <a:cxn ang="0">
                  <a:pos x="97" y="82"/>
                </a:cxn>
                <a:cxn ang="0">
                  <a:pos x="75" y="58"/>
                </a:cxn>
                <a:cxn ang="0">
                  <a:pos x="51" y="36"/>
                </a:cxn>
                <a:cxn ang="0">
                  <a:pos x="27" y="18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179" h="179">
                  <a:moveTo>
                    <a:pt x="4" y="0"/>
                  </a:moveTo>
                  <a:lnTo>
                    <a:pt x="31" y="12"/>
                  </a:lnTo>
                  <a:lnTo>
                    <a:pt x="55" y="31"/>
                  </a:lnTo>
                  <a:lnTo>
                    <a:pt x="80" y="53"/>
                  </a:lnTo>
                  <a:lnTo>
                    <a:pt x="103" y="77"/>
                  </a:lnTo>
                  <a:lnTo>
                    <a:pt x="144" y="128"/>
                  </a:lnTo>
                  <a:lnTo>
                    <a:pt x="179" y="175"/>
                  </a:lnTo>
                  <a:lnTo>
                    <a:pt x="174" y="179"/>
                  </a:lnTo>
                  <a:lnTo>
                    <a:pt x="138" y="132"/>
                  </a:lnTo>
                  <a:lnTo>
                    <a:pt x="97" y="82"/>
                  </a:lnTo>
                  <a:lnTo>
                    <a:pt x="75" y="58"/>
                  </a:lnTo>
                  <a:lnTo>
                    <a:pt x="51" y="36"/>
                  </a:lnTo>
                  <a:lnTo>
                    <a:pt x="27" y="18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5" name="Freeform 70"/>
            <p:cNvSpPr>
              <a:spLocks/>
            </p:cNvSpPr>
            <p:nvPr userDrawn="1"/>
          </p:nvSpPr>
          <p:spPr bwMode="auto">
            <a:xfrm>
              <a:off x="389" y="1056"/>
              <a:ext cx="4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0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6" name="Freeform 71"/>
            <p:cNvSpPr>
              <a:spLocks/>
            </p:cNvSpPr>
            <p:nvPr userDrawn="1"/>
          </p:nvSpPr>
          <p:spPr bwMode="auto">
            <a:xfrm>
              <a:off x="561" y="1231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2" y="4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7" y="1"/>
                  </a:lnTo>
                  <a:lnTo>
                    <a:pt x="0" y="1"/>
                  </a:lnTo>
                  <a:lnTo>
                    <a:pt x="2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7" name="Freeform 72"/>
            <p:cNvSpPr>
              <a:spLocks/>
            </p:cNvSpPr>
            <p:nvPr userDrawn="1"/>
          </p:nvSpPr>
          <p:spPr bwMode="auto">
            <a:xfrm>
              <a:off x="-1388" y="-333"/>
              <a:ext cx="4025" cy="4145"/>
            </a:xfrm>
            <a:custGeom>
              <a:avLst/>
              <a:gdLst/>
              <a:ahLst/>
              <a:cxnLst>
                <a:cxn ang="0">
                  <a:pos x="4024" y="1530"/>
                </a:cxn>
                <a:cxn ang="0">
                  <a:pos x="3922" y="2122"/>
                </a:cxn>
                <a:cxn ang="0">
                  <a:pos x="3639" y="2456"/>
                </a:cxn>
                <a:cxn ang="0">
                  <a:pos x="2921" y="2716"/>
                </a:cxn>
                <a:cxn ang="0">
                  <a:pos x="2597" y="2636"/>
                </a:cxn>
                <a:cxn ang="0">
                  <a:pos x="2910" y="2147"/>
                </a:cxn>
                <a:cxn ang="0">
                  <a:pos x="2975" y="1664"/>
                </a:cxn>
                <a:cxn ang="0">
                  <a:pos x="2772" y="1445"/>
                </a:cxn>
                <a:cxn ang="0">
                  <a:pos x="2402" y="1417"/>
                </a:cxn>
                <a:cxn ang="0">
                  <a:pos x="2212" y="1670"/>
                </a:cxn>
                <a:cxn ang="0">
                  <a:pos x="1968" y="1753"/>
                </a:cxn>
                <a:cxn ang="0">
                  <a:pos x="1897" y="1479"/>
                </a:cxn>
                <a:cxn ang="0">
                  <a:pos x="1508" y="1380"/>
                </a:cxn>
                <a:cxn ang="0">
                  <a:pos x="1219" y="1667"/>
                </a:cxn>
                <a:cxn ang="0">
                  <a:pos x="1176" y="2155"/>
                </a:cxn>
                <a:cxn ang="0">
                  <a:pos x="1333" y="2496"/>
                </a:cxn>
                <a:cxn ang="0">
                  <a:pos x="1854" y="2927"/>
                </a:cxn>
                <a:cxn ang="0">
                  <a:pos x="1975" y="3189"/>
                </a:cxn>
                <a:cxn ang="0">
                  <a:pos x="1815" y="3084"/>
                </a:cxn>
                <a:cxn ang="0">
                  <a:pos x="1112" y="2494"/>
                </a:cxn>
                <a:cxn ang="0">
                  <a:pos x="965" y="2084"/>
                </a:cxn>
                <a:cxn ang="0">
                  <a:pos x="969" y="1555"/>
                </a:cxn>
                <a:cxn ang="0">
                  <a:pos x="1215" y="1250"/>
                </a:cxn>
                <a:cxn ang="0">
                  <a:pos x="1668" y="1124"/>
                </a:cxn>
                <a:cxn ang="0">
                  <a:pos x="2050" y="1318"/>
                </a:cxn>
                <a:cxn ang="0">
                  <a:pos x="2317" y="1266"/>
                </a:cxn>
                <a:cxn ang="0">
                  <a:pos x="2670" y="1182"/>
                </a:cxn>
                <a:cxn ang="0">
                  <a:pos x="3011" y="1326"/>
                </a:cxn>
                <a:cxn ang="0">
                  <a:pos x="3236" y="1755"/>
                </a:cxn>
                <a:cxn ang="0">
                  <a:pos x="2935" y="2388"/>
                </a:cxn>
                <a:cxn ang="0">
                  <a:pos x="3161" y="2543"/>
                </a:cxn>
                <a:cxn ang="0">
                  <a:pos x="3653" y="2260"/>
                </a:cxn>
                <a:cxn ang="0">
                  <a:pos x="3806" y="1879"/>
                </a:cxn>
                <a:cxn ang="0">
                  <a:pos x="3716" y="1073"/>
                </a:cxn>
                <a:cxn ang="0">
                  <a:pos x="3284" y="513"/>
                </a:cxn>
                <a:cxn ang="0">
                  <a:pos x="2857" y="308"/>
                </a:cxn>
                <a:cxn ang="0">
                  <a:pos x="2170" y="216"/>
                </a:cxn>
                <a:cxn ang="0">
                  <a:pos x="1392" y="349"/>
                </a:cxn>
                <a:cxn ang="0">
                  <a:pos x="816" y="700"/>
                </a:cxn>
                <a:cxn ang="0">
                  <a:pos x="420" y="1205"/>
                </a:cxn>
                <a:cxn ang="0">
                  <a:pos x="238" y="1777"/>
                </a:cxn>
                <a:cxn ang="0">
                  <a:pos x="275" y="2526"/>
                </a:cxn>
                <a:cxn ang="0">
                  <a:pos x="579" y="3192"/>
                </a:cxn>
                <a:cxn ang="0">
                  <a:pos x="1084" y="3684"/>
                </a:cxn>
                <a:cxn ang="0">
                  <a:pos x="1654" y="3943"/>
                </a:cxn>
                <a:cxn ang="0">
                  <a:pos x="2287" y="3998"/>
                </a:cxn>
                <a:cxn ang="0">
                  <a:pos x="2823" y="3859"/>
                </a:cxn>
                <a:cxn ang="0">
                  <a:pos x="3347" y="3646"/>
                </a:cxn>
                <a:cxn ang="0">
                  <a:pos x="2629" y="4034"/>
                </a:cxn>
                <a:cxn ang="0">
                  <a:pos x="1956" y="4145"/>
                </a:cxn>
                <a:cxn ang="0">
                  <a:pos x="897" y="3798"/>
                </a:cxn>
                <a:cxn ang="0">
                  <a:pos x="400" y="3282"/>
                </a:cxn>
                <a:cxn ang="0">
                  <a:pos x="57" y="2547"/>
                </a:cxn>
                <a:cxn ang="0">
                  <a:pos x="12" y="1857"/>
                </a:cxn>
                <a:cxn ang="0">
                  <a:pos x="227" y="1087"/>
                </a:cxn>
                <a:cxn ang="0">
                  <a:pos x="611" y="533"/>
                </a:cxn>
                <a:cxn ang="0">
                  <a:pos x="1101" y="213"/>
                </a:cxn>
                <a:cxn ang="0">
                  <a:pos x="1968" y="17"/>
                </a:cxn>
                <a:cxn ang="0">
                  <a:pos x="2854" y="63"/>
                </a:cxn>
                <a:cxn ang="0">
                  <a:pos x="3573" y="430"/>
                </a:cxn>
              </a:cxnLst>
              <a:rect l="0" t="0" r="r" b="b"/>
              <a:pathLst>
                <a:path w="4025" h="4145">
                  <a:moveTo>
                    <a:pt x="3867" y="803"/>
                  </a:moveTo>
                  <a:lnTo>
                    <a:pt x="3883" y="844"/>
                  </a:lnTo>
                  <a:lnTo>
                    <a:pt x="3897" y="887"/>
                  </a:lnTo>
                  <a:lnTo>
                    <a:pt x="3911" y="930"/>
                  </a:lnTo>
                  <a:lnTo>
                    <a:pt x="3925" y="973"/>
                  </a:lnTo>
                  <a:lnTo>
                    <a:pt x="3938" y="1018"/>
                  </a:lnTo>
                  <a:lnTo>
                    <a:pt x="3950" y="1062"/>
                  </a:lnTo>
                  <a:lnTo>
                    <a:pt x="3962" y="1107"/>
                  </a:lnTo>
                  <a:lnTo>
                    <a:pt x="3967" y="1130"/>
                  </a:lnTo>
                  <a:lnTo>
                    <a:pt x="3973" y="1154"/>
                  </a:lnTo>
                  <a:lnTo>
                    <a:pt x="3983" y="1199"/>
                  </a:lnTo>
                  <a:lnTo>
                    <a:pt x="3991" y="1246"/>
                  </a:lnTo>
                  <a:lnTo>
                    <a:pt x="4000" y="1294"/>
                  </a:lnTo>
                  <a:lnTo>
                    <a:pt x="4007" y="1340"/>
                  </a:lnTo>
                  <a:lnTo>
                    <a:pt x="4013" y="1387"/>
                  </a:lnTo>
                  <a:lnTo>
                    <a:pt x="4017" y="1435"/>
                  </a:lnTo>
                  <a:lnTo>
                    <a:pt x="4021" y="1483"/>
                  </a:lnTo>
                  <a:lnTo>
                    <a:pt x="4024" y="1530"/>
                  </a:lnTo>
                  <a:lnTo>
                    <a:pt x="4025" y="1578"/>
                  </a:lnTo>
                  <a:lnTo>
                    <a:pt x="4025" y="1625"/>
                  </a:lnTo>
                  <a:lnTo>
                    <a:pt x="4023" y="1673"/>
                  </a:lnTo>
                  <a:lnTo>
                    <a:pt x="4020" y="1719"/>
                  </a:lnTo>
                  <a:lnTo>
                    <a:pt x="4016" y="1766"/>
                  </a:lnTo>
                  <a:lnTo>
                    <a:pt x="4013" y="1789"/>
                  </a:lnTo>
                  <a:lnTo>
                    <a:pt x="4010" y="1813"/>
                  </a:lnTo>
                  <a:lnTo>
                    <a:pt x="4007" y="1835"/>
                  </a:lnTo>
                  <a:lnTo>
                    <a:pt x="4003" y="1858"/>
                  </a:lnTo>
                  <a:lnTo>
                    <a:pt x="3999" y="1881"/>
                  </a:lnTo>
                  <a:lnTo>
                    <a:pt x="3994" y="1903"/>
                  </a:lnTo>
                  <a:lnTo>
                    <a:pt x="3989" y="1926"/>
                  </a:lnTo>
                  <a:lnTo>
                    <a:pt x="3983" y="1949"/>
                  </a:lnTo>
                  <a:lnTo>
                    <a:pt x="3970" y="1994"/>
                  </a:lnTo>
                  <a:lnTo>
                    <a:pt x="3956" y="2038"/>
                  </a:lnTo>
                  <a:lnTo>
                    <a:pt x="3949" y="2059"/>
                  </a:lnTo>
                  <a:lnTo>
                    <a:pt x="3941" y="2080"/>
                  </a:lnTo>
                  <a:lnTo>
                    <a:pt x="3922" y="2122"/>
                  </a:lnTo>
                  <a:lnTo>
                    <a:pt x="3912" y="2144"/>
                  </a:lnTo>
                  <a:lnTo>
                    <a:pt x="3902" y="2164"/>
                  </a:lnTo>
                  <a:lnTo>
                    <a:pt x="3891" y="2185"/>
                  </a:lnTo>
                  <a:lnTo>
                    <a:pt x="3881" y="2205"/>
                  </a:lnTo>
                  <a:lnTo>
                    <a:pt x="3868" y="2224"/>
                  </a:lnTo>
                  <a:lnTo>
                    <a:pt x="3857" y="2244"/>
                  </a:lnTo>
                  <a:lnTo>
                    <a:pt x="3843" y="2262"/>
                  </a:lnTo>
                  <a:lnTo>
                    <a:pt x="3829" y="2279"/>
                  </a:lnTo>
                  <a:lnTo>
                    <a:pt x="3799" y="2312"/>
                  </a:lnTo>
                  <a:lnTo>
                    <a:pt x="3785" y="2329"/>
                  </a:lnTo>
                  <a:lnTo>
                    <a:pt x="3769" y="2345"/>
                  </a:lnTo>
                  <a:lnTo>
                    <a:pt x="3754" y="2360"/>
                  </a:lnTo>
                  <a:lnTo>
                    <a:pt x="3738" y="2374"/>
                  </a:lnTo>
                  <a:lnTo>
                    <a:pt x="3723" y="2388"/>
                  </a:lnTo>
                  <a:lnTo>
                    <a:pt x="3707" y="2403"/>
                  </a:lnTo>
                  <a:lnTo>
                    <a:pt x="3673" y="2431"/>
                  </a:lnTo>
                  <a:lnTo>
                    <a:pt x="3656" y="2444"/>
                  </a:lnTo>
                  <a:lnTo>
                    <a:pt x="3639" y="2456"/>
                  </a:lnTo>
                  <a:lnTo>
                    <a:pt x="3605" y="2480"/>
                  </a:lnTo>
                  <a:lnTo>
                    <a:pt x="3570" y="2503"/>
                  </a:lnTo>
                  <a:lnTo>
                    <a:pt x="3533" y="2524"/>
                  </a:lnTo>
                  <a:lnTo>
                    <a:pt x="3496" y="2544"/>
                  </a:lnTo>
                  <a:lnTo>
                    <a:pt x="3458" y="2564"/>
                  </a:lnTo>
                  <a:lnTo>
                    <a:pt x="3420" y="2581"/>
                  </a:lnTo>
                  <a:lnTo>
                    <a:pt x="3380" y="2598"/>
                  </a:lnTo>
                  <a:lnTo>
                    <a:pt x="3341" y="2613"/>
                  </a:lnTo>
                  <a:lnTo>
                    <a:pt x="3301" y="2627"/>
                  </a:lnTo>
                  <a:lnTo>
                    <a:pt x="3260" y="2640"/>
                  </a:lnTo>
                  <a:lnTo>
                    <a:pt x="3219" y="2653"/>
                  </a:lnTo>
                  <a:lnTo>
                    <a:pt x="3178" y="2664"/>
                  </a:lnTo>
                  <a:lnTo>
                    <a:pt x="3136" y="2675"/>
                  </a:lnTo>
                  <a:lnTo>
                    <a:pt x="3093" y="2684"/>
                  </a:lnTo>
                  <a:lnTo>
                    <a:pt x="3051" y="2694"/>
                  </a:lnTo>
                  <a:lnTo>
                    <a:pt x="3007" y="2702"/>
                  </a:lnTo>
                  <a:lnTo>
                    <a:pt x="2965" y="2709"/>
                  </a:lnTo>
                  <a:lnTo>
                    <a:pt x="2921" y="2716"/>
                  </a:lnTo>
                  <a:lnTo>
                    <a:pt x="2877" y="2722"/>
                  </a:lnTo>
                  <a:lnTo>
                    <a:pt x="2833" y="2728"/>
                  </a:lnTo>
                  <a:lnTo>
                    <a:pt x="2789" y="2733"/>
                  </a:lnTo>
                  <a:lnTo>
                    <a:pt x="2702" y="2743"/>
                  </a:lnTo>
                  <a:lnTo>
                    <a:pt x="2614" y="2750"/>
                  </a:lnTo>
                  <a:lnTo>
                    <a:pt x="2605" y="2742"/>
                  </a:lnTo>
                  <a:lnTo>
                    <a:pt x="2598" y="2732"/>
                  </a:lnTo>
                  <a:lnTo>
                    <a:pt x="2593" y="2724"/>
                  </a:lnTo>
                  <a:lnTo>
                    <a:pt x="2588" y="2715"/>
                  </a:lnTo>
                  <a:lnTo>
                    <a:pt x="2586" y="2707"/>
                  </a:lnTo>
                  <a:lnTo>
                    <a:pt x="2583" y="2698"/>
                  </a:lnTo>
                  <a:lnTo>
                    <a:pt x="2581" y="2691"/>
                  </a:lnTo>
                  <a:lnTo>
                    <a:pt x="2581" y="2683"/>
                  </a:lnTo>
                  <a:lnTo>
                    <a:pt x="2584" y="2667"/>
                  </a:lnTo>
                  <a:lnTo>
                    <a:pt x="2586" y="2658"/>
                  </a:lnTo>
                  <a:lnTo>
                    <a:pt x="2588" y="2651"/>
                  </a:lnTo>
                  <a:lnTo>
                    <a:pt x="2593" y="2643"/>
                  </a:lnTo>
                  <a:lnTo>
                    <a:pt x="2597" y="2636"/>
                  </a:lnTo>
                  <a:lnTo>
                    <a:pt x="2607" y="2620"/>
                  </a:lnTo>
                  <a:lnTo>
                    <a:pt x="2618" y="2606"/>
                  </a:lnTo>
                  <a:lnTo>
                    <a:pt x="2629" y="2592"/>
                  </a:lnTo>
                  <a:lnTo>
                    <a:pt x="2655" y="2564"/>
                  </a:lnTo>
                  <a:lnTo>
                    <a:pt x="2666" y="2550"/>
                  </a:lnTo>
                  <a:lnTo>
                    <a:pt x="2676" y="2535"/>
                  </a:lnTo>
                  <a:lnTo>
                    <a:pt x="2685" y="2523"/>
                  </a:lnTo>
                  <a:lnTo>
                    <a:pt x="2692" y="2509"/>
                  </a:lnTo>
                  <a:lnTo>
                    <a:pt x="2726" y="2460"/>
                  </a:lnTo>
                  <a:lnTo>
                    <a:pt x="2760" y="2411"/>
                  </a:lnTo>
                  <a:lnTo>
                    <a:pt x="2792" y="2360"/>
                  </a:lnTo>
                  <a:lnTo>
                    <a:pt x="2809" y="2335"/>
                  </a:lnTo>
                  <a:lnTo>
                    <a:pt x="2825" y="2308"/>
                  </a:lnTo>
                  <a:lnTo>
                    <a:pt x="2854" y="2255"/>
                  </a:lnTo>
                  <a:lnTo>
                    <a:pt x="2870" y="2229"/>
                  </a:lnTo>
                  <a:lnTo>
                    <a:pt x="2883" y="2202"/>
                  </a:lnTo>
                  <a:lnTo>
                    <a:pt x="2897" y="2175"/>
                  </a:lnTo>
                  <a:lnTo>
                    <a:pt x="2910" y="2147"/>
                  </a:lnTo>
                  <a:lnTo>
                    <a:pt x="2921" y="2120"/>
                  </a:lnTo>
                  <a:lnTo>
                    <a:pt x="2932" y="2091"/>
                  </a:lnTo>
                  <a:lnTo>
                    <a:pt x="2942" y="2063"/>
                  </a:lnTo>
                  <a:lnTo>
                    <a:pt x="2952" y="2036"/>
                  </a:lnTo>
                  <a:lnTo>
                    <a:pt x="2956" y="2022"/>
                  </a:lnTo>
                  <a:lnTo>
                    <a:pt x="2960" y="2008"/>
                  </a:lnTo>
                  <a:lnTo>
                    <a:pt x="2969" y="1980"/>
                  </a:lnTo>
                  <a:lnTo>
                    <a:pt x="2975" y="1951"/>
                  </a:lnTo>
                  <a:lnTo>
                    <a:pt x="2980" y="1923"/>
                  </a:lnTo>
                  <a:lnTo>
                    <a:pt x="2984" y="1893"/>
                  </a:lnTo>
                  <a:lnTo>
                    <a:pt x="2989" y="1865"/>
                  </a:lnTo>
                  <a:lnTo>
                    <a:pt x="2990" y="1837"/>
                  </a:lnTo>
                  <a:lnTo>
                    <a:pt x="2992" y="1809"/>
                  </a:lnTo>
                  <a:lnTo>
                    <a:pt x="2990" y="1779"/>
                  </a:lnTo>
                  <a:lnTo>
                    <a:pt x="2989" y="1751"/>
                  </a:lnTo>
                  <a:lnTo>
                    <a:pt x="2986" y="1722"/>
                  </a:lnTo>
                  <a:lnTo>
                    <a:pt x="2980" y="1694"/>
                  </a:lnTo>
                  <a:lnTo>
                    <a:pt x="2975" y="1664"/>
                  </a:lnTo>
                  <a:lnTo>
                    <a:pt x="2966" y="1636"/>
                  </a:lnTo>
                  <a:lnTo>
                    <a:pt x="2959" y="1620"/>
                  </a:lnTo>
                  <a:lnTo>
                    <a:pt x="2951" y="1605"/>
                  </a:lnTo>
                  <a:lnTo>
                    <a:pt x="2942" y="1591"/>
                  </a:lnTo>
                  <a:lnTo>
                    <a:pt x="2932" y="1577"/>
                  </a:lnTo>
                  <a:lnTo>
                    <a:pt x="2922" y="1562"/>
                  </a:lnTo>
                  <a:lnTo>
                    <a:pt x="2912" y="1550"/>
                  </a:lnTo>
                  <a:lnTo>
                    <a:pt x="2902" y="1537"/>
                  </a:lnTo>
                  <a:lnTo>
                    <a:pt x="2891" y="1526"/>
                  </a:lnTo>
                  <a:lnTo>
                    <a:pt x="2878" y="1514"/>
                  </a:lnTo>
                  <a:lnTo>
                    <a:pt x="2867" y="1505"/>
                  </a:lnTo>
                  <a:lnTo>
                    <a:pt x="2854" y="1495"/>
                  </a:lnTo>
                  <a:lnTo>
                    <a:pt x="2842" y="1485"/>
                  </a:lnTo>
                  <a:lnTo>
                    <a:pt x="2827" y="1476"/>
                  </a:lnTo>
                  <a:lnTo>
                    <a:pt x="2815" y="1468"/>
                  </a:lnTo>
                  <a:lnTo>
                    <a:pt x="2801" y="1459"/>
                  </a:lnTo>
                  <a:lnTo>
                    <a:pt x="2786" y="1452"/>
                  </a:lnTo>
                  <a:lnTo>
                    <a:pt x="2772" y="1445"/>
                  </a:lnTo>
                  <a:lnTo>
                    <a:pt x="2757" y="1439"/>
                  </a:lnTo>
                  <a:lnTo>
                    <a:pt x="2743" y="1432"/>
                  </a:lnTo>
                  <a:lnTo>
                    <a:pt x="2727" y="1428"/>
                  </a:lnTo>
                  <a:lnTo>
                    <a:pt x="2696" y="1418"/>
                  </a:lnTo>
                  <a:lnTo>
                    <a:pt x="2665" y="1410"/>
                  </a:lnTo>
                  <a:lnTo>
                    <a:pt x="2632" y="1403"/>
                  </a:lnTo>
                  <a:lnTo>
                    <a:pt x="2617" y="1400"/>
                  </a:lnTo>
                  <a:lnTo>
                    <a:pt x="2600" y="1397"/>
                  </a:lnTo>
                  <a:lnTo>
                    <a:pt x="2567" y="1394"/>
                  </a:lnTo>
                  <a:lnTo>
                    <a:pt x="2535" y="1391"/>
                  </a:lnTo>
                  <a:lnTo>
                    <a:pt x="2516" y="1391"/>
                  </a:lnTo>
                  <a:lnTo>
                    <a:pt x="2499" y="1391"/>
                  </a:lnTo>
                  <a:lnTo>
                    <a:pt x="2482" y="1394"/>
                  </a:lnTo>
                  <a:lnTo>
                    <a:pt x="2465" y="1397"/>
                  </a:lnTo>
                  <a:lnTo>
                    <a:pt x="2448" y="1400"/>
                  </a:lnTo>
                  <a:lnTo>
                    <a:pt x="2433" y="1404"/>
                  </a:lnTo>
                  <a:lnTo>
                    <a:pt x="2417" y="1410"/>
                  </a:lnTo>
                  <a:lnTo>
                    <a:pt x="2402" y="1417"/>
                  </a:lnTo>
                  <a:lnTo>
                    <a:pt x="2386" y="1424"/>
                  </a:lnTo>
                  <a:lnTo>
                    <a:pt x="2372" y="1432"/>
                  </a:lnTo>
                  <a:lnTo>
                    <a:pt x="2358" y="1441"/>
                  </a:lnTo>
                  <a:lnTo>
                    <a:pt x="2344" y="1451"/>
                  </a:lnTo>
                  <a:lnTo>
                    <a:pt x="2330" y="1462"/>
                  </a:lnTo>
                  <a:lnTo>
                    <a:pt x="2317" y="1473"/>
                  </a:lnTo>
                  <a:lnTo>
                    <a:pt x="2303" y="1486"/>
                  </a:lnTo>
                  <a:lnTo>
                    <a:pt x="2290" y="1500"/>
                  </a:lnTo>
                  <a:lnTo>
                    <a:pt x="2282" y="1510"/>
                  </a:lnTo>
                  <a:lnTo>
                    <a:pt x="2273" y="1521"/>
                  </a:lnTo>
                  <a:lnTo>
                    <a:pt x="2266" y="1533"/>
                  </a:lnTo>
                  <a:lnTo>
                    <a:pt x="2259" y="1544"/>
                  </a:lnTo>
                  <a:lnTo>
                    <a:pt x="2252" y="1555"/>
                  </a:lnTo>
                  <a:lnTo>
                    <a:pt x="2246" y="1568"/>
                  </a:lnTo>
                  <a:lnTo>
                    <a:pt x="2235" y="1592"/>
                  </a:lnTo>
                  <a:lnTo>
                    <a:pt x="2226" y="1618"/>
                  </a:lnTo>
                  <a:lnTo>
                    <a:pt x="2218" y="1643"/>
                  </a:lnTo>
                  <a:lnTo>
                    <a:pt x="2212" y="1670"/>
                  </a:lnTo>
                  <a:lnTo>
                    <a:pt x="2207" y="1697"/>
                  </a:lnTo>
                  <a:lnTo>
                    <a:pt x="2197" y="1751"/>
                  </a:lnTo>
                  <a:lnTo>
                    <a:pt x="2188" y="1806"/>
                  </a:lnTo>
                  <a:lnTo>
                    <a:pt x="2183" y="1833"/>
                  </a:lnTo>
                  <a:lnTo>
                    <a:pt x="2178" y="1859"/>
                  </a:lnTo>
                  <a:lnTo>
                    <a:pt x="2171" y="1885"/>
                  </a:lnTo>
                  <a:lnTo>
                    <a:pt x="2164" y="1912"/>
                  </a:lnTo>
                  <a:lnTo>
                    <a:pt x="2139" y="1903"/>
                  </a:lnTo>
                  <a:lnTo>
                    <a:pt x="2112" y="1895"/>
                  </a:lnTo>
                  <a:lnTo>
                    <a:pt x="2085" y="1885"/>
                  </a:lnTo>
                  <a:lnTo>
                    <a:pt x="2058" y="1875"/>
                  </a:lnTo>
                  <a:lnTo>
                    <a:pt x="2033" y="1864"/>
                  </a:lnTo>
                  <a:lnTo>
                    <a:pt x="2007" y="1851"/>
                  </a:lnTo>
                  <a:lnTo>
                    <a:pt x="1982" y="1837"/>
                  </a:lnTo>
                  <a:lnTo>
                    <a:pt x="1958" y="1823"/>
                  </a:lnTo>
                  <a:lnTo>
                    <a:pt x="1962" y="1800"/>
                  </a:lnTo>
                  <a:lnTo>
                    <a:pt x="1965" y="1776"/>
                  </a:lnTo>
                  <a:lnTo>
                    <a:pt x="1968" y="1753"/>
                  </a:lnTo>
                  <a:lnTo>
                    <a:pt x="1969" y="1729"/>
                  </a:lnTo>
                  <a:lnTo>
                    <a:pt x="1969" y="1705"/>
                  </a:lnTo>
                  <a:lnTo>
                    <a:pt x="1968" y="1683"/>
                  </a:lnTo>
                  <a:lnTo>
                    <a:pt x="1966" y="1659"/>
                  </a:lnTo>
                  <a:lnTo>
                    <a:pt x="1965" y="1647"/>
                  </a:lnTo>
                  <a:lnTo>
                    <a:pt x="1963" y="1636"/>
                  </a:lnTo>
                  <a:lnTo>
                    <a:pt x="1960" y="1625"/>
                  </a:lnTo>
                  <a:lnTo>
                    <a:pt x="1959" y="1613"/>
                  </a:lnTo>
                  <a:lnTo>
                    <a:pt x="1953" y="1591"/>
                  </a:lnTo>
                  <a:lnTo>
                    <a:pt x="1949" y="1579"/>
                  </a:lnTo>
                  <a:lnTo>
                    <a:pt x="1946" y="1570"/>
                  </a:lnTo>
                  <a:lnTo>
                    <a:pt x="1942" y="1558"/>
                  </a:lnTo>
                  <a:lnTo>
                    <a:pt x="1938" y="1547"/>
                  </a:lnTo>
                  <a:lnTo>
                    <a:pt x="1928" y="1527"/>
                  </a:lnTo>
                  <a:lnTo>
                    <a:pt x="1917" y="1507"/>
                  </a:lnTo>
                  <a:lnTo>
                    <a:pt x="1911" y="1497"/>
                  </a:lnTo>
                  <a:lnTo>
                    <a:pt x="1904" y="1488"/>
                  </a:lnTo>
                  <a:lnTo>
                    <a:pt x="1897" y="1479"/>
                  </a:lnTo>
                  <a:lnTo>
                    <a:pt x="1890" y="1469"/>
                  </a:lnTo>
                  <a:lnTo>
                    <a:pt x="1864" y="1455"/>
                  </a:lnTo>
                  <a:lnTo>
                    <a:pt x="1837" y="1441"/>
                  </a:lnTo>
                  <a:lnTo>
                    <a:pt x="1809" y="1428"/>
                  </a:lnTo>
                  <a:lnTo>
                    <a:pt x="1781" y="1415"/>
                  </a:lnTo>
                  <a:lnTo>
                    <a:pt x="1753" y="1406"/>
                  </a:lnTo>
                  <a:lnTo>
                    <a:pt x="1723" y="1396"/>
                  </a:lnTo>
                  <a:lnTo>
                    <a:pt x="1692" y="1387"/>
                  </a:lnTo>
                  <a:lnTo>
                    <a:pt x="1662" y="1380"/>
                  </a:lnTo>
                  <a:lnTo>
                    <a:pt x="1647" y="1379"/>
                  </a:lnTo>
                  <a:lnTo>
                    <a:pt x="1631" y="1376"/>
                  </a:lnTo>
                  <a:lnTo>
                    <a:pt x="1615" y="1374"/>
                  </a:lnTo>
                  <a:lnTo>
                    <a:pt x="1600" y="1373"/>
                  </a:lnTo>
                  <a:lnTo>
                    <a:pt x="1584" y="1373"/>
                  </a:lnTo>
                  <a:lnTo>
                    <a:pt x="1569" y="1373"/>
                  </a:lnTo>
                  <a:lnTo>
                    <a:pt x="1539" y="1376"/>
                  </a:lnTo>
                  <a:lnTo>
                    <a:pt x="1523" y="1377"/>
                  </a:lnTo>
                  <a:lnTo>
                    <a:pt x="1508" y="1380"/>
                  </a:lnTo>
                  <a:lnTo>
                    <a:pt x="1478" y="1387"/>
                  </a:lnTo>
                  <a:lnTo>
                    <a:pt x="1464" y="1393"/>
                  </a:lnTo>
                  <a:lnTo>
                    <a:pt x="1449" y="1398"/>
                  </a:lnTo>
                  <a:lnTo>
                    <a:pt x="1434" y="1404"/>
                  </a:lnTo>
                  <a:lnTo>
                    <a:pt x="1420" y="1411"/>
                  </a:lnTo>
                  <a:lnTo>
                    <a:pt x="1400" y="1428"/>
                  </a:lnTo>
                  <a:lnTo>
                    <a:pt x="1379" y="1445"/>
                  </a:lnTo>
                  <a:lnTo>
                    <a:pt x="1361" y="1462"/>
                  </a:lnTo>
                  <a:lnTo>
                    <a:pt x="1342" y="1480"/>
                  </a:lnTo>
                  <a:lnTo>
                    <a:pt x="1325" y="1499"/>
                  </a:lnTo>
                  <a:lnTo>
                    <a:pt x="1308" y="1519"/>
                  </a:lnTo>
                  <a:lnTo>
                    <a:pt x="1294" y="1538"/>
                  </a:lnTo>
                  <a:lnTo>
                    <a:pt x="1279" y="1558"/>
                  </a:lnTo>
                  <a:lnTo>
                    <a:pt x="1266" y="1579"/>
                  </a:lnTo>
                  <a:lnTo>
                    <a:pt x="1253" y="1601"/>
                  </a:lnTo>
                  <a:lnTo>
                    <a:pt x="1241" y="1622"/>
                  </a:lnTo>
                  <a:lnTo>
                    <a:pt x="1229" y="1645"/>
                  </a:lnTo>
                  <a:lnTo>
                    <a:pt x="1219" y="1667"/>
                  </a:lnTo>
                  <a:lnTo>
                    <a:pt x="1209" y="1691"/>
                  </a:lnTo>
                  <a:lnTo>
                    <a:pt x="1201" y="1714"/>
                  </a:lnTo>
                  <a:lnTo>
                    <a:pt x="1194" y="1738"/>
                  </a:lnTo>
                  <a:lnTo>
                    <a:pt x="1187" y="1762"/>
                  </a:lnTo>
                  <a:lnTo>
                    <a:pt x="1181" y="1786"/>
                  </a:lnTo>
                  <a:lnTo>
                    <a:pt x="1176" y="1811"/>
                  </a:lnTo>
                  <a:lnTo>
                    <a:pt x="1171" y="1837"/>
                  </a:lnTo>
                  <a:lnTo>
                    <a:pt x="1167" y="1862"/>
                  </a:lnTo>
                  <a:lnTo>
                    <a:pt x="1164" y="1888"/>
                  </a:lnTo>
                  <a:lnTo>
                    <a:pt x="1163" y="1913"/>
                  </a:lnTo>
                  <a:lnTo>
                    <a:pt x="1161" y="1940"/>
                  </a:lnTo>
                  <a:lnTo>
                    <a:pt x="1160" y="1967"/>
                  </a:lnTo>
                  <a:lnTo>
                    <a:pt x="1160" y="1994"/>
                  </a:lnTo>
                  <a:lnTo>
                    <a:pt x="1161" y="2019"/>
                  </a:lnTo>
                  <a:lnTo>
                    <a:pt x="1163" y="2046"/>
                  </a:lnTo>
                  <a:lnTo>
                    <a:pt x="1168" y="2101"/>
                  </a:lnTo>
                  <a:lnTo>
                    <a:pt x="1171" y="2128"/>
                  </a:lnTo>
                  <a:lnTo>
                    <a:pt x="1176" y="2155"/>
                  </a:lnTo>
                  <a:lnTo>
                    <a:pt x="1178" y="2179"/>
                  </a:lnTo>
                  <a:lnTo>
                    <a:pt x="1183" y="2202"/>
                  </a:lnTo>
                  <a:lnTo>
                    <a:pt x="1187" y="2224"/>
                  </a:lnTo>
                  <a:lnTo>
                    <a:pt x="1191" y="2246"/>
                  </a:lnTo>
                  <a:lnTo>
                    <a:pt x="1198" y="2267"/>
                  </a:lnTo>
                  <a:lnTo>
                    <a:pt x="1204" y="2287"/>
                  </a:lnTo>
                  <a:lnTo>
                    <a:pt x="1211" y="2306"/>
                  </a:lnTo>
                  <a:lnTo>
                    <a:pt x="1219" y="2326"/>
                  </a:lnTo>
                  <a:lnTo>
                    <a:pt x="1228" y="2345"/>
                  </a:lnTo>
                  <a:lnTo>
                    <a:pt x="1238" y="2363"/>
                  </a:lnTo>
                  <a:lnTo>
                    <a:pt x="1248" y="2381"/>
                  </a:lnTo>
                  <a:lnTo>
                    <a:pt x="1258" y="2398"/>
                  </a:lnTo>
                  <a:lnTo>
                    <a:pt x="1269" y="2415"/>
                  </a:lnTo>
                  <a:lnTo>
                    <a:pt x="1282" y="2432"/>
                  </a:lnTo>
                  <a:lnTo>
                    <a:pt x="1293" y="2449"/>
                  </a:lnTo>
                  <a:lnTo>
                    <a:pt x="1306" y="2465"/>
                  </a:lnTo>
                  <a:lnTo>
                    <a:pt x="1320" y="2480"/>
                  </a:lnTo>
                  <a:lnTo>
                    <a:pt x="1333" y="2496"/>
                  </a:lnTo>
                  <a:lnTo>
                    <a:pt x="1347" y="2511"/>
                  </a:lnTo>
                  <a:lnTo>
                    <a:pt x="1361" y="2526"/>
                  </a:lnTo>
                  <a:lnTo>
                    <a:pt x="1376" y="2540"/>
                  </a:lnTo>
                  <a:lnTo>
                    <a:pt x="1392" y="2555"/>
                  </a:lnTo>
                  <a:lnTo>
                    <a:pt x="1423" y="2582"/>
                  </a:lnTo>
                  <a:lnTo>
                    <a:pt x="1456" y="2609"/>
                  </a:lnTo>
                  <a:lnTo>
                    <a:pt x="1488" y="2636"/>
                  </a:lnTo>
                  <a:lnTo>
                    <a:pt x="1556" y="2688"/>
                  </a:lnTo>
                  <a:lnTo>
                    <a:pt x="1625" y="2739"/>
                  </a:lnTo>
                  <a:lnTo>
                    <a:pt x="1661" y="2765"/>
                  </a:lnTo>
                  <a:lnTo>
                    <a:pt x="1695" y="2790"/>
                  </a:lnTo>
                  <a:lnTo>
                    <a:pt x="1729" y="2817"/>
                  </a:lnTo>
                  <a:lnTo>
                    <a:pt x="1746" y="2830"/>
                  </a:lnTo>
                  <a:lnTo>
                    <a:pt x="1761" y="2842"/>
                  </a:lnTo>
                  <a:lnTo>
                    <a:pt x="1794" y="2871"/>
                  </a:lnTo>
                  <a:lnTo>
                    <a:pt x="1825" y="2899"/>
                  </a:lnTo>
                  <a:lnTo>
                    <a:pt x="1840" y="2913"/>
                  </a:lnTo>
                  <a:lnTo>
                    <a:pt x="1854" y="2927"/>
                  </a:lnTo>
                  <a:lnTo>
                    <a:pt x="1883" y="2958"/>
                  </a:lnTo>
                  <a:lnTo>
                    <a:pt x="1897" y="2974"/>
                  </a:lnTo>
                  <a:lnTo>
                    <a:pt x="1910" y="2989"/>
                  </a:lnTo>
                  <a:lnTo>
                    <a:pt x="1922" y="3006"/>
                  </a:lnTo>
                  <a:lnTo>
                    <a:pt x="1934" y="3023"/>
                  </a:lnTo>
                  <a:lnTo>
                    <a:pt x="1945" y="3040"/>
                  </a:lnTo>
                  <a:lnTo>
                    <a:pt x="1956" y="3057"/>
                  </a:lnTo>
                  <a:lnTo>
                    <a:pt x="1966" y="3076"/>
                  </a:lnTo>
                  <a:lnTo>
                    <a:pt x="1976" y="3094"/>
                  </a:lnTo>
                  <a:lnTo>
                    <a:pt x="1985" y="3112"/>
                  </a:lnTo>
                  <a:lnTo>
                    <a:pt x="1993" y="3131"/>
                  </a:lnTo>
                  <a:lnTo>
                    <a:pt x="2002" y="3151"/>
                  </a:lnTo>
                  <a:lnTo>
                    <a:pt x="2009" y="3172"/>
                  </a:lnTo>
                  <a:lnTo>
                    <a:pt x="2002" y="3177"/>
                  </a:lnTo>
                  <a:lnTo>
                    <a:pt x="1994" y="3182"/>
                  </a:lnTo>
                  <a:lnTo>
                    <a:pt x="1987" y="3185"/>
                  </a:lnTo>
                  <a:lnTo>
                    <a:pt x="1982" y="3187"/>
                  </a:lnTo>
                  <a:lnTo>
                    <a:pt x="1975" y="3189"/>
                  </a:lnTo>
                  <a:lnTo>
                    <a:pt x="1969" y="3189"/>
                  </a:lnTo>
                  <a:lnTo>
                    <a:pt x="1962" y="3189"/>
                  </a:lnTo>
                  <a:lnTo>
                    <a:pt x="1956" y="3187"/>
                  </a:lnTo>
                  <a:lnTo>
                    <a:pt x="1951" y="3186"/>
                  </a:lnTo>
                  <a:lnTo>
                    <a:pt x="1944" y="3183"/>
                  </a:lnTo>
                  <a:lnTo>
                    <a:pt x="1932" y="3177"/>
                  </a:lnTo>
                  <a:lnTo>
                    <a:pt x="1921" y="3169"/>
                  </a:lnTo>
                  <a:lnTo>
                    <a:pt x="1908" y="3159"/>
                  </a:lnTo>
                  <a:lnTo>
                    <a:pt x="1886" y="3136"/>
                  </a:lnTo>
                  <a:lnTo>
                    <a:pt x="1874" y="3125"/>
                  </a:lnTo>
                  <a:lnTo>
                    <a:pt x="1861" y="3115"/>
                  </a:lnTo>
                  <a:lnTo>
                    <a:pt x="1850" y="3104"/>
                  </a:lnTo>
                  <a:lnTo>
                    <a:pt x="1843" y="3100"/>
                  </a:lnTo>
                  <a:lnTo>
                    <a:pt x="1837" y="3095"/>
                  </a:lnTo>
                  <a:lnTo>
                    <a:pt x="1830" y="3091"/>
                  </a:lnTo>
                  <a:lnTo>
                    <a:pt x="1825" y="3088"/>
                  </a:lnTo>
                  <a:lnTo>
                    <a:pt x="1818" y="3086"/>
                  </a:lnTo>
                  <a:lnTo>
                    <a:pt x="1815" y="3084"/>
                  </a:lnTo>
                  <a:lnTo>
                    <a:pt x="1812" y="3083"/>
                  </a:lnTo>
                  <a:lnTo>
                    <a:pt x="1666" y="2987"/>
                  </a:lnTo>
                  <a:lnTo>
                    <a:pt x="1593" y="2937"/>
                  </a:lnTo>
                  <a:lnTo>
                    <a:pt x="1521" y="2885"/>
                  </a:lnTo>
                  <a:lnTo>
                    <a:pt x="1484" y="2859"/>
                  </a:lnTo>
                  <a:lnTo>
                    <a:pt x="1449" y="2832"/>
                  </a:lnTo>
                  <a:lnTo>
                    <a:pt x="1413" y="2806"/>
                  </a:lnTo>
                  <a:lnTo>
                    <a:pt x="1379" y="2777"/>
                  </a:lnTo>
                  <a:lnTo>
                    <a:pt x="1345" y="2749"/>
                  </a:lnTo>
                  <a:lnTo>
                    <a:pt x="1313" y="2719"/>
                  </a:lnTo>
                  <a:lnTo>
                    <a:pt x="1280" y="2690"/>
                  </a:lnTo>
                  <a:lnTo>
                    <a:pt x="1249" y="2660"/>
                  </a:lnTo>
                  <a:lnTo>
                    <a:pt x="1219" y="2629"/>
                  </a:lnTo>
                  <a:lnTo>
                    <a:pt x="1190" y="2596"/>
                  </a:lnTo>
                  <a:lnTo>
                    <a:pt x="1163" y="2562"/>
                  </a:lnTo>
                  <a:lnTo>
                    <a:pt x="1149" y="2547"/>
                  </a:lnTo>
                  <a:lnTo>
                    <a:pt x="1136" y="2530"/>
                  </a:lnTo>
                  <a:lnTo>
                    <a:pt x="1112" y="2494"/>
                  </a:lnTo>
                  <a:lnTo>
                    <a:pt x="1099" y="2476"/>
                  </a:lnTo>
                  <a:lnTo>
                    <a:pt x="1088" y="2459"/>
                  </a:lnTo>
                  <a:lnTo>
                    <a:pt x="1078" y="2441"/>
                  </a:lnTo>
                  <a:lnTo>
                    <a:pt x="1067" y="2422"/>
                  </a:lnTo>
                  <a:lnTo>
                    <a:pt x="1057" y="2403"/>
                  </a:lnTo>
                  <a:lnTo>
                    <a:pt x="1047" y="2384"/>
                  </a:lnTo>
                  <a:lnTo>
                    <a:pt x="1038" y="2364"/>
                  </a:lnTo>
                  <a:lnTo>
                    <a:pt x="1028" y="2345"/>
                  </a:lnTo>
                  <a:lnTo>
                    <a:pt x="1013" y="2305"/>
                  </a:lnTo>
                  <a:lnTo>
                    <a:pt x="1006" y="2284"/>
                  </a:lnTo>
                  <a:lnTo>
                    <a:pt x="999" y="2262"/>
                  </a:lnTo>
                  <a:lnTo>
                    <a:pt x="993" y="2243"/>
                  </a:lnTo>
                  <a:lnTo>
                    <a:pt x="987" y="2220"/>
                  </a:lnTo>
                  <a:lnTo>
                    <a:pt x="978" y="2176"/>
                  </a:lnTo>
                  <a:lnTo>
                    <a:pt x="973" y="2154"/>
                  </a:lnTo>
                  <a:lnTo>
                    <a:pt x="969" y="2131"/>
                  </a:lnTo>
                  <a:lnTo>
                    <a:pt x="966" y="2108"/>
                  </a:lnTo>
                  <a:lnTo>
                    <a:pt x="965" y="2084"/>
                  </a:lnTo>
                  <a:lnTo>
                    <a:pt x="963" y="2062"/>
                  </a:lnTo>
                  <a:lnTo>
                    <a:pt x="962" y="2036"/>
                  </a:lnTo>
                  <a:lnTo>
                    <a:pt x="956" y="1997"/>
                  </a:lnTo>
                  <a:lnTo>
                    <a:pt x="952" y="1954"/>
                  </a:lnTo>
                  <a:lnTo>
                    <a:pt x="946" y="1913"/>
                  </a:lnTo>
                  <a:lnTo>
                    <a:pt x="944" y="1869"/>
                  </a:lnTo>
                  <a:lnTo>
                    <a:pt x="942" y="1827"/>
                  </a:lnTo>
                  <a:lnTo>
                    <a:pt x="941" y="1785"/>
                  </a:lnTo>
                  <a:lnTo>
                    <a:pt x="941" y="1763"/>
                  </a:lnTo>
                  <a:lnTo>
                    <a:pt x="941" y="1741"/>
                  </a:lnTo>
                  <a:lnTo>
                    <a:pt x="942" y="1719"/>
                  </a:lnTo>
                  <a:lnTo>
                    <a:pt x="944" y="1698"/>
                  </a:lnTo>
                  <a:lnTo>
                    <a:pt x="945" y="1677"/>
                  </a:lnTo>
                  <a:lnTo>
                    <a:pt x="948" y="1657"/>
                  </a:lnTo>
                  <a:lnTo>
                    <a:pt x="955" y="1615"/>
                  </a:lnTo>
                  <a:lnTo>
                    <a:pt x="959" y="1595"/>
                  </a:lnTo>
                  <a:lnTo>
                    <a:pt x="963" y="1575"/>
                  </a:lnTo>
                  <a:lnTo>
                    <a:pt x="969" y="1555"/>
                  </a:lnTo>
                  <a:lnTo>
                    <a:pt x="975" y="1536"/>
                  </a:lnTo>
                  <a:lnTo>
                    <a:pt x="982" y="1516"/>
                  </a:lnTo>
                  <a:lnTo>
                    <a:pt x="989" y="1497"/>
                  </a:lnTo>
                  <a:lnTo>
                    <a:pt x="997" y="1478"/>
                  </a:lnTo>
                  <a:lnTo>
                    <a:pt x="1006" y="1461"/>
                  </a:lnTo>
                  <a:lnTo>
                    <a:pt x="1016" y="1442"/>
                  </a:lnTo>
                  <a:lnTo>
                    <a:pt x="1027" y="1425"/>
                  </a:lnTo>
                  <a:lnTo>
                    <a:pt x="1038" y="1408"/>
                  </a:lnTo>
                  <a:lnTo>
                    <a:pt x="1050" y="1391"/>
                  </a:lnTo>
                  <a:lnTo>
                    <a:pt x="1069" y="1372"/>
                  </a:lnTo>
                  <a:lnTo>
                    <a:pt x="1089" y="1352"/>
                  </a:lnTo>
                  <a:lnTo>
                    <a:pt x="1099" y="1342"/>
                  </a:lnTo>
                  <a:lnTo>
                    <a:pt x="1109" y="1333"/>
                  </a:lnTo>
                  <a:lnTo>
                    <a:pt x="1129" y="1315"/>
                  </a:lnTo>
                  <a:lnTo>
                    <a:pt x="1150" y="1298"/>
                  </a:lnTo>
                  <a:lnTo>
                    <a:pt x="1171" y="1281"/>
                  </a:lnTo>
                  <a:lnTo>
                    <a:pt x="1194" y="1266"/>
                  </a:lnTo>
                  <a:lnTo>
                    <a:pt x="1215" y="1250"/>
                  </a:lnTo>
                  <a:lnTo>
                    <a:pt x="1238" y="1236"/>
                  </a:lnTo>
                  <a:lnTo>
                    <a:pt x="1260" y="1222"/>
                  </a:lnTo>
                  <a:lnTo>
                    <a:pt x="1284" y="1209"/>
                  </a:lnTo>
                  <a:lnTo>
                    <a:pt x="1307" y="1196"/>
                  </a:lnTo>
                  <a:lnTo>
                    <a:pt x="1331" y="1185"/>
                  </a:lnTo>
                  <a:lnTo>
                    <a:pt x="1357" y="1175"/>
                  </a:lnTo>
                  <a:lnTo>
                    <a:pt x="1381" y="1165"/>
                  </a:lnTo>
                  <a:lnTo>
                    <a:pt x="1405" y="1157"/>
                  </a:lnTo>
                  <a:lnTo>
                    <a:pt x="1430" y="1150"/>
                  </a:lnTo>
                  <a:lnTo>
                    <a:pt x="1456" y="1142"/>
                  </a:lnTo>
                  <a:lnTo>
                    <a:pt x="1481" y="1137"/>
                  </a:lnTo>
                  <a:lnTo>
                    <a:pt x="1508" y="1133"/>
                  </a:lnTo>
                  <a:lnTo>
                    <a:pt x="1533" y="1128"/>
                  </a:lnTo>
                  <a:lnTo>
                    <a:pt x="1560" y="1126"/>
                  </a:lnTo>
                  <a:lnTo>
                    <a:pt x="1587" y="1124"/>
                  </a:lnTo>
                  <a:lnTo>
                    <a:pt x="1613" y="1123"/>
                  </a:lnTo>
                  <a:lnTo>
                    <a:pt x="1639" y="1123"/>
                  </a:lnTo>
                  <a:lnTo>
                    <a:pt x="1668" y="1124"/>
                  </a:lnTo>
                  <a:lnTo>
                    <a:pt x="1695" y="1127"/>
                  </a:lnTo>
                  <a:lnTo>
                    <a:pt x="1721" y="1131"/>
                  </a:lnTo>
                  <a:lnTo>
                    <a:pt x="1736" y="1133"/>
                  </a:lnTo>
                  <a:lnTo>
                    <a:pt x="1748" y="1135"/>
                  </a:lnTo>
                  <a:lnTo>
                    <a:pt x="1777" y="1141"/>
                  </a:lnTo>
                  <a:lnTo>
                    <a:pt x="1804" y="1148"/>
                  </a:lnTo>
                  <a:lnTo>
                    <a:pt x="1832" y="1157"/>
                  </a:lnTo>
                  <a:lnTo>
                    <a:pt x="1854" y="1168"/>
                  </a:lnTo>
                  <a:lnTo>
                    <a:pt x="1876" y="1179"/>
                  </a:lnTo>
                  <a:lnTo>
                    <a:pt x="1897" y="1191"/>
                  </a:lnTo>
                  <a:lnTo>
                    <a:pt x="1918" y="1205"/>
                  </a:lnTo>
                  <a:lnTo>
                    <a:pt x="1939" y="1217"/>
                  </a:lnTo>
                  <a:lnTo>
                    <a:pt x="1959" y="1233"/>
                  </a:lnTo>
                  <a:lnTo>
                    <a:pt x="1979" y="1247"/>
                  </a:lnTo>
                  <a:lnTo>
                    <a:pt x="1997" y="1264"/>
                  </a:lnTo>
                  <a:lnTo>
                    <a:pt x="2016" y="1281"/>
                  </a:lnTo>
                  <a:lnTo>
                    <a:pt x="2033" y="1298"/>
                  </a:lnTo>
                  <a:lnTo>
                    <a:pt x="2050" y="1318"/>
                  </a:lnTo>
                  <a:lnTo>
                    <a:pt x="2065" y="1336"/>
                  </a:lnTo>
                  <a:lnTo>
                    <a:pt x="2079" y="1356"/>
                  </a:lnTo>
                  <a:lnTo>
                    <a:pt x="2093" y="1377"/>
                  </a:lnTo>
                  <a:lnTo>
                    <a:pt x="2106" y="1400"/>
                  </a:lnTo>
                  <a:lnTo>
                    <a:pt x="2117" y="1422"/>
                  </a:lnTo>
                  <a:lnTo>
                    <a:pt x="2129" y="1417"/>
                  </a:lnTo>
                  <a:lnTo>
                    <a:pt x="2140" y="1410"/>
                  </a:lnTo>
                  <a:lnTo>
                    <a:pt x="2151" y="1401"/>
                  </a:lnTo>
                  <a:lnTo>
                    <a:pt x="2163" y="1393"/>
                  </a:lnTo>
                  <a:lnTo>
                    <a:pt x="2185" y="1373"/>
                  </a:lnTo>
                  <a:lnTo>
                    <a:pt x="2208" y="1353"/>
                  </a:lnTo>
                  <a:lnTo>
                    <a:pt x="2231" y="1332"/>
                  </a:lnTo>
                  <a:lnTo>
                    <a:pt x="2253" y="1311"/>
                  </a:lnTo>
                  <a:lnTo>
                    <a:pt x="2265" y="1301"/>
                  </a:lnTo>
                  <a:lnTo>
                    <a:pt x="2277" y="1292"/>
                  </a:lnTo>
                  <a:lnTo>
                    <a:pt x="2289" y="1284"/>
                  </a:lnTo>
                  <a:lnTo>
                    <a:pt x="2301" y="1275"/>
                  </a:lnTo>
                  <a:lnTo>
                    <a:pt x="2317" y="1266"/>
                  </a:lnTo>
                  <a:lnTo>
                    <a:pt x="2324" y="1261"/>
                  </a:lnTo>
                  <a:lnTo>
                    <a:pt x="2332" y="1256"/>
                  </a:lnTo>
                  <a:lnTo>
                    <a:pt x="2349" y="1247"/>
                  </a:lnTo>
                  <a:lnTo>
                    <a:pt x="2366" y="1239"/>
                  </a:lnTo>
                  <a:lnTo>
                    <a:pt x="2385" y="1230"/>
                  </a:lnTo>
                  <a:lnTo>
                    <a:pt x="2403" y="1223"/>
                  </a:lnTo>
                  <a:lnTo>
                    <a:pt x="2423" y="1216"/>
                  </a:lnTo>
                  <a:lnTo>
                    <a:pt x="2443" y="1209"/>
                  </a:lnTo>
                  <a:lnTo>
                    <a:pt x="2463" y="1203"/>
                  </a:lnTo>
                  <a:lnTo>
                    <a:pt x="2482" y="1199"/>
                  </a:lnTo>
                  <a:lnTo>
                    <a:pt x="2502" y="1195"/>
                  </a:lnTo>
                  <a:lnTo>
                    <a:pt x="2523" y="1191"/>
                  </a:lnTo>
                  <a:lnTo>
                    <a:pt x="2545" y="1188"/>
                  </a:lnTo>
                  <a:lnTo>
                    <a:pt x="2564" y="1185"/>
                  </a:lnTo>
                  <a:lnTo>
                    <a:pt x="2607" y="1182"/>
                  </a:lnTo>
                  <a:lnTo>
                    <a:pt x="2628" y="1181"/>
                  </a:lnTo>
                  <a:lnTo>
                    <a:pt x="2649" y="1181"/>
                  </a:lnTo>
                  <a:lnTo>
                    <a:pt x="2670" y="1182"/>
                  </a:lnTo>
                  <a:lnTo>
                    <a:pt x="2692" y="1183"/>
                  </a:lnTo>
                  <a:lnTo>
                    <a:pt x="2713" y="1185"/>
                  </a:lnTo>
                  <a:lnTo>
                    <a:pt x="2733" y="1188"/>
                  </a:lnTo>
                  <a:lnTo>
                    <a:pt x="2754" y="1192"/>
                  </a:lnTo>
                  <a:lnTo>
                    <a:pt x="2774" y="1196"/>
                  </a:lnTo>
                  <a:lnTo>
                    <a:pt x="2794" y="1200"/>
                  </a:lnTo>
                  <a:lnTo>
                    <a:pt x="2813" y="1206"/>
                  </a:lnTo>
                  <a:lnTo>
                    <a:pt x="2832" y="1212"/>
                  </a:lnTo>
                  <a:lnTo>
                    <a:pt x="2850" y="1219"/>
                  </a:lnTo>
                  <a:lnTo>
                    <a:pt x="2868" y="1227"/>
                  </a:lnTo>
                  <a:lnTo>
                    <a:pt x="2885" y="1236"/>
                  </a:lnTo>
                  <a:lnTo>
                    <a:pt x="2902" y="1246"/>
                  </a:lnTo>
                  <a:lnTo>
                    <a:pt x="2919" y="1256"/>
                  </a:lnTo>
                  <a:lnTo>
                    <a:pt x="2946" y="1274"/>
                  </a:lnTo>
                  <a:lnTo>
                    <a:pt x="2973" y="1294"/>
                  </a:lnTo>
                  <a:lnTo>
                    <a:pt x="2986" y="1304"/>
                  </a:lnTo>
                  <a:lnTo>
                    <a:pt x="2999" y="1315"/>
                  </a:lnTo>
                  <a:lnTo>
                    <a:pt x="3011" y="1326"/>
                  </a:lnTo>
                  <a:lnTo>
                    <a:pt x="3024" y="1338"/>
                  </a:lnTo>
                  <a:lnTo>
                    <a:pt x="3048" y="1362"/>
                  </a:lnTo>
                  <a:lnTo>
                    <a:pt x="3059" y="1374"/>
                  </a:lnTo>
                  <a:lnTo>
                    <a:pt x="3072" y="1387"/>
                  </a:lnTo>
                  <a:lnTo>
                    <a:pt x="3095" y="1414"/>
                  </a:lnTo>
                  <a:lnTo>
                    <a:pt x="3116" y="1442"/>
                  </a:lnTo>
                  <a:lnTo>
                    <a:pt x="3136" y="1471"/>
                  </a:lnTo>
                  <a:lnTo>
                    <a:pt x="3146" y="1485"/>
                  </a:lnTo>
                  <a:lnTo>
                    <a:pt x="3154" y="1500"/>
                  </a:lnTo>
                  <a:lnTo>
                    <a:pt x="3173" y="1530"/>
                  </a:lnTo>
                  <a:lnTo>
                    <a:pt x="3188" y="1561"/>
                  </a:lnTo>
                  <a:lnTo>
                    <a:pt x="3204" y="1592"/>
                  </a:lnTo>
                  <a:lnTo>
                    <a:pt x="3211" y="1608"/>
                  </a:lnTo>
                  <a:lnTo>
                    <a:pt x="3216" y="1623"/>
                  </a:lnTo>
                  <a:lnTo>
                    <a:pt x="3228" y="1654"/>
                  </a:lnTo>
                  <a:lnTo>
                    <a:pt x="3238" y="1687"/>
                  </a:lnTo>
                  <a:lnTo>
                    <a:pt x="3238" y="1721"/>
                  </a:lnTo>
                  <a:lnTo>
                    <a:pt x="3236" y="1755"/>
                  </a:lnTo>
                  <a:lnTo>
                    <a:pt x="3233" y="1787"/>
                  </a:lnTo>
                  <a:lnTo>
                    <a:pt x="3229" y="1820"/>
                  </a:lnTo>
                  <a:lnTo>
                    <a:pt x="3222" y="1852"/>
                  </a:lnTo>
                  <a:lnTo>
                    <a:pt x="3215" y="1884"/>
                  </a:lnTo>
                  <a:lnTo>
                    <a:pt x="3207" y="1915"/>
                  </a:lnTo>
                  <a:lnTo>
                    <a:pt x="3197" y="1944"/>
                  </a:lnTo>
                  <a:lnTo>
                    <a:pt x="3185" y="1975"/>
                  </a:lnTo>
                  <a:lnTo>
                    <a:pt x="3174" y="2004"/>
                  </a:lnTo>
                  <a:lnTo>
                    <a:pt x="3160" y="2033"/>
                  </a:lnTo>
                  <a:lnTo>
                    <a:pt x="3146" y="2062"/>
                  </a:lnTo>
                  <a:lnTo>
                    <a:pt x="3132" y="2090"/>
                  </a:lnTo>
                  <a:lnTo>
                    <a:pt x="3116" y="2118"/>
                  </a:lnTo>
                  <a:lnTo>
                    <a:pt x="3099" y="2147"/>
                  </a:lnTo>
                  <a:lnTo>
                    <a:pt x="3082" y="2173"/>
                  </a:lnTo>
                  <a:lnTo>
                    <a:pt x="3065" y="2200"/>
                  </a:lnTo>
                  <a:lnTo>
                    <a:pt x="3048" y="2229"/>
                  </a:lnTo>
                  <a:lnTo>
                    <a:pt x="3010" y="2282"/>
                  </a:lnTo>
                  <a:lnTo>
                    <a:pt x="2935" y="2388"/>
                  </a:lnTo>
                  <a:lnTo>
                    <a:pt x="2897" y="2442"/>
                  </a:lnTo>
                  <a:lnTo>
                    <a:pt x="2878" y="2468"/>
                  </a:lnTo>
                  <a:lnTo>
                    <a:pt x="2860" y="2494"/>
                  </a:lnTo>
                  <a:lnTo>
                    <a:pt x="2823" y="2550"/>
                  </a:lnTo>
                  <a:lnTo>
                    <a:pt x="2806" y="2576"/>
                  </a:lnTo>
                  <a:lnTo>
                    <a:pt x="2789" y="2605"/>
                  </a:lnTo>
                  <a:lnTo>
                    <a:pt x="2815" y="2605"/>
                  </a:lnTo>
                  <a:lnTo>
                    <a:pt x="2839" y="2603"/>
                  </a:lnTo>
                  <a:lnTo>
                    <a:pt x="2861" y="2602"/>
                  </a:lnTo>
                  <a:lnTo>
                    <a:pt x="2885" y="2600"/>
                  </a:lnTo>
                  <a:lnTo>
                    <a:pt x="2910" y="2599"/>
                  </a:lnTo>
                  <a:lnTo>
                    <a:pt x="2934" y="2596"/>
                  </a:lnTo>
                  <a:lnTo>
                    <a:pt x="2956" y="2592"/>
                  </a:lnTo>
                  <a:lnTo>
                    <a:pt x="2980" y="2589"/>
                  </a:lnTo>
                  <a:lnTo>
                    <a:pt x="3025" y="2579"/>
                  </a:lnTo>
                  <a:lnTo>
                    <a:pt x="3072" y="2569"/>
                  </a:lnTo>
                  <a:lnTo>
                    <a:pt x="3117" y="2557"/>
                  </a:lnTo>
                  <a:lnTo>
                    <a:pt x="3161" y="2543"/>
                  </a:lnTo>
                  <a:lnTo>
                    <a:pt x="3207" y="2527"/>
                  </a:lnTo>
                  <a:lnTo>
                    <a:pt x="3250" y="2511"/>
                  </a:lnTo>
                  <a:lnTo>
                    <a:pt x="3294" y="2493"/>
                  </a:lnTo>
                  <a:lnTo>
                    <a:pt x="3315" y="2483"/>
                  </a:lnTo>
                  <a:lnTo>
                    <a:pt x="3337" y="2475"/>
                  </a:lnTo>
                  <a:lnTo>
                    <a:pt x="3379" y="2455"/>
                  </a:lnTo>
                  <a:lnTo>
                    <a:pt x="3421" y="2434"/>
                  </a:lnTo>
                  <a:lnTo>
                    <a:pt x="3463" y="2412"/>
                  </a:lnTo>
                  <a:lnTo>
                    <a:pt x="3504" y="2390"/>
                  </a:lnTo>
                  <a:lnTo>
                    <a:pt x="3522" y="2378"/>
                  </a:lnTo>
                  <a:lnTo>
                    <a:pt x="3539" y="2367"/>
                  </a:lnTo>
                  <a:lnTo>
                    <a:pt x="3571" y="2342"/>
                  </a:lnTo>
                  <a:lnTo>
                    <a:pt x="3587" y="2329"/>
                  </a:lnTo>
                  <a:lnTo>
                    <a:pt x="3601" y="2316"/>
                  </a:lnTo>
                  <a:lnTo>
                    <a:pt x="3615" y="2302"/>
                  </a:lnTo>
                  <a:lnTo>
                    <a:pt x="3629" y="2288"/>
                  </a:lnTo>
                  <a:lnTo>
                    <a:pt x="3642" y="2274"/>
                  </a:lnTo>
                  <a:lnTo>
                    <a:pt x="3653" y="2260"/>
                  </a:lnTo>
                  <a:lnTo>
                    <a:pt x="3666" y="2244"/>
                  </a:lnTo>
                  <a:lnTo>
                    <a:pt x="3677" y="2230"/>
                  </a:lnTo>
                  <a:lnTo>
                    <a:pt x="3689" y="2214"/>
                  </a:lnTo>
                  <a:lnTo>
                    <a:pt x="3699" y="2199"/>
                  </a:lnTo>
                  <a:lnTo>
                    <a:pt x="3709" y="2182"/>
                  </a:lnTo>
                  <a:lnTo>
                    <a:pt x="3717" y="2166"/>
                  </a:lnTo>
                  <a:lnTo>
                    <a:pt x="3726" y="2149"/>
                  </a:lnTo>
                  <a:lnTo>
                    <a:pt x="3734" y="2132"/>
                  </a:lnTo>
                  <a:lnTo>
                    <a:pt x="3743" y="2115"/>
                  </a:lnTo>
                  <a:lnTo>
                    <a:pt x="3750" y="2098"/>
                  </a:lnTo>
                  <a:lnTo>
                    <a:pt x="3757" y="2081"/>
                  </a:lnTo>
                  <a:lnTo>
                    <a:pt x="3764" y="2065"/>
                  </a:lnTo>
                  <a:lnTo>
                    <a:pt x="3769" y="2046"/>
                  </a:lnTo>
                  <a:lnTo>
                    <a:pt x="3775" y="2028"/>
                  </a:lnTo>
                  <a:lnTo>
                    <a:pt x="3785" y="1992"/>
                  </a:lnTo>
                  <a:lnTo>
                    <a:pt x="3793" y="1954"/>
                  </a:lnTo>
                  <a:lnTo>
                    <a:pt x="3801" y="1917"/>
                  </a:lnTo>
                  <a:lnTo>
                    <a:pt x="3806" y="1879"/>
                  </a:lnTo>
                  <a:lnTo>
                    <a:pt x="3810" y="1840"/>
                  </a:lnTo>
                  <a:lnTo>
                    <a:pt x="3815" y="1801"/>
                  </a:lnTo>
                  <a:lnTo>
                    <a:pt x="3816" y="1762"/>
                  </a:lnTo>
                  <a:lnTo>
                    <a:pt x="3818" y="1722"/>
                  </a:lnTo>
                  <a:lnTo>
                    <a:pt x="3818" y="1683"/>
                  </a:lnTo>
                  <a:lnTo>
                    <a:pt x="3818" y="1643"/>
                  </a:lnTo>
                  <a:lnTo>
                    <a:pt x="3815" y="1603"/>
                  </a:lnTo>
                  <a:lnTo>
                    <a:pt x="3813" y="1564"/>
                  </a:lnTo>
                  <a:lnTo>
                    <a:pt x="3806" y="1485"/>
                  </a:lnTo>
                  <a:lnTo>
                    <a:pt x="3803" y="1445"/>
                  </a:lnTo>
                  <a:lnTo>
                    <a:pt x="3798" y="1407"/>
                  </a:lnTo>
                  <a:lnTo>
                    <a:pt x="3789" y="1331"/>
                  </a:lnTo>
                  <a:lnTo>
                    <a:pt x="3779" y="1256"/>
                  </a:lnTo>
                  <a:lnTo>
                    <a:pt x="3767" y="1215"/>
                  </a:lnTo>
                  <a:lnTo>
                    <a:pt x="3754" y="1174"/>
                  </a:lnTo>
                  <a:lnTo>
                    <a:pt x="3740" y="1134"/>
                  </a:lnTo>
                  <a:lnTo>
                    <a:pt x="3724" y="1093"/>
                  </a:lnTo>
                  <a:lnTo>
                    <a:pt x="3716" y="1073"/>
                  </a:lnTo>
                  <a:lnTo>
                    <a:pt x="3707" y="1053"/>
                  </a:lnTo>
                  <a:lnTo>
                    <a:pt x="3689" y="1015"/>
                  </a:lnTo>
                  <a:lnTo>
                    <a:pt x="3669" y="976"/>
                  </a:lnTo>
                  <a:lnTo>
                    <a:pt x="3649" y="937"/>
                  </a:lnTo>
                  <a:lnTo>
                    <a:pt x="3627" y="901"/>
                  </a:lnTo>
                  <a:lnTo>
                    <a:pt x="3604" y="864"/>
                  </a:lnTo>
                  <a:lnTo>
                    <a:pt x="3580" y="827"/>
                  </a:lnTo>
                  <a:lnTo>
                    <a:pt x="3554" y="792"/>
                  </a:lnTo>
                  <a:lnTo>
                    <a:pt x="3529" y="756"/>
                  </a:lnTo>
                  <a:lnTo>
                    <a:pt x="3502" y="722"/>
                  </a:lnTo>
                  <a:lnTo>
                    <a:pt x="3488" y="707"/>
                  </a:lnTo>
                  <a:lnTo>
                    <a:pt x="3474" y="690"/>
                  </a:lnTo>
                  <a:lnTo>
                    <a:pt x="3444" y="657"/>
                  </a:lnTo>
                  <a:lnTo>
                    <a:pt x="3414" y="626"/>
                  </a:lnTo>
                  <a:lnTo>
                    <a:pt x="3383" y="597"/>
                  </a:lnTo>
                  <a:lnTo>
                    <a:pt x="3351" y="568"/>
                  </a:lnTo>
                  <a:lnTo>
                    <a:pt x="3318" y="540"/>
                  </a:lnTo>
                  <a:lnTo>
                    <a:pt x="3284" y="513"/>
                  </a:lnTo>
                  <a:lnTo>
                    <a:pt x="3267" y="500"/>
                  </a:lnTo>
                  <a:lnTo>
                    <a:pt x="3249" y="488"/>
                  </a:lnTo>
                  <a:lnTo>
                    <a:pt x="3232" y="475"/>
                  </a:lnTo>
                  <a:lnTo>
                    <a:pt x="3214" y="462"/>
                  </a:lnTo>
                  <a:lnTo>
                    <a:pt x="3177" y="440"/>
                  </a:lnTo>
                  <a:lnTo>
                    <a:pt x="3158" y="428"/>
                  </a:lnTo>
                  <a:lnTo>
                    <a:pt x="3140" y="418"/>
                  </a:lnTo>
                  <a:lnTo>
                    <a:pt x="3102" y="397"/>
                  </a:lnTo>
                  <a:lnTo>
                    <a:pt x="3082" y="389"/>
                  </a:lnTo>
                  <a:lnTo>
                    <a:pt x="3062" y="379"/>
                  </a:lnTo>
                  <a:lnTo>
                    <a:pt x="3044" y="370"/>
                  </a:lnTo>
                  <a:lnTo>
                    <a:pt x="3023" y="362"/>
                  </a:lnTo>
                  <a:lnTo>
                    <a:pt x="2983" y="346"/>
                  </a:lnTo>
                  <a:lnTo>
                    <a:pt x="2942" y="331"/>
                  </a:lnTo>
                  <a:lnTo>
                    <a:pt x="2921" y="325"/>
                  </a:lnTo>
                  <a:lnTo>
                    <a:pt x="2900" y="318"/>
                  </a:lnTo>
                  <a:lnTo>
                    <a:pt x="2880" y="312"/>
                  </a:lnTo>
                  <a:lnTo>
                    <a:pt x="2857" y="308"/>
                  </a:lnTo>
                  <a:lnTo>
                    <a:pt x="2820" y="298"/>
                  </a:lnTo>
                  <a:lnTo>
                    <a:pt x="2782" y="288"/>
                  </a:lnTo>
                  <a:lnTo>
                    <a:pt x="2744" y="280"/>
                  </a:lnTo>
                  <a:lnTo>
                    <a:pt x="2707" y="273"/>
                  </a:lnTo>
                  <a:lnTo>
                    <a:pt x="2669" y="264"/>
                  </a:lnTo>
                  <a:lnTo>
                    <a:pt x="2631" y="257"/>
                  </a:lnTo>
                  <a:lnTo>
                    <a:pt x="2593" y="252"/>
                  </a:lnTo>
                  <a:lnTo>
                    <a:pt x="2553" y="244"/>
                  </a:lnTo>
                  <a:lnTo>
                    <a:pt x="2515" y="240"/>
                  </a:lnTo>
                  <a:lnTo>
                    <a:pt x="2477" y="235"/>
                  </a:lnTo>
                  <a:lnTo>
                    <a:pt x="2439" y="230"/>
                  </a:lnTo>
                  <a:lnTo>
                    <a:pt x="2400" y="226"/>
                  </a:lnTo>
                  <a:lnTo>
                    <a:pt x="2362" y="223"/>
                  </a:lnTo>
                  <a:lnTo>
                    <a:pt x="2323" y="220"/>
                  </a:lnTo>
                  <a:lnTo>
                    <a:pt x="2284" y="219"/>
                  </a:lnTo>
                  <a:lnTo>
                    <a:pt x="2246" y="218"/>
                  </a:lnTo>
                  <a:lnTo>
                    <a:pt x="2208" y="216"/>
                  </a:lnTo>
                  <a:lnTo>
                    <a:pt x="2170" y="216"/>
                  </a:lnTo>
                  <a:lnTo>
                    <a:pt x="2093" y="216"/>
                  </a:lnTo>
                  <a:lnTo>
                    <a:pt x="2017" y="220"/>
                  </a:lnTo>
                  <a:lnTo>
                    <a:pt x="1979" y="223"/>
                  </a:lnTo>
                  <a:lnTo>
                    <a:pt x="1941" y="226"/>
                  </a:lnTo>
                  <a:lnTo>
                    <a:pt x="1903" y="229"/>
                  </a:lnTo>
                  <a:lnTo>
                    <a:pt x="1866" y="235"/>
                  </a:lnTo>
                  <a:lnTo>
                    <a:pt x="1791" y="244"/>
                  </a:lnTo>
                  <a:lnTo>
                    <a:pt x="1754" y="252"/>
                  </a:lnTo>
                  <a:lnTo>
                    <a:pt x="1716" y="257"/>
                  </a:lnTo>
                  <a:lnTo>
                    <a:pt x="1679" y="266"/>
                  </a:lnTo>
                  <a:lnTo>
                    <a:pt x="1642" y="274"/>
                  </a:lnTo>
                  <a:lnTo>
                    <a:pt x="1607" y="283"/>
                  </a:lnTo>
                  <a:lnTo>
                    <a:pt x="1570" y="293"/>
                  </a:lnTo>
                  <a:lnTo>
                    <a:pt x="1533" y="302"/>
                  </a:lnTo>
                  <a:lnTo>
                    <a:pt x="1498" y="312"/>
                  </a:lnTo>
                  <a:lnTo>
                    <a:pt x="1463" y="325"/>
                  </a:lnTo>
                  <a:lnTo>
                    <a:pt x="1427" y="336"/>
                  </a:lnTo>
                  <a:lnTo>
                    <a:pt x="1392" y="349"/>
                  </a:lnTo>
                  <a:lnTo>
                    <a:pt x="1357" y="363"/>
                  </a:lnTo>
                  <a:lnTo>
                    <a:pt x="1323" y="377"/>
                  </a:lnTo>
                  <a:lnTo>
                    <a:pt x="1289" y="392"/>
                  </a:lnTo>
                  <a:lnTo>
                    <a:pt x="1255" y="407"/>
                  </a:lnTo>
                  <a:lnTo>
                    <a:pt x="1221" y="424"/>
                  </a:lnTo>
                  <a:lnTo>
                    <a:pt x="1187" y="441"/>
                  </a:lnTo>
                  <a:lnTo>
                    <a:pt x="1154" y="458"/>
                  </a:lnTo>
                  <a:lnTo>
                    <a:pt x="1122" y="476"/>
                  </a:lnTo>
                  <a:lnTo>
                    <a:pt x="1089" y="496"/>
                  </a:lnTo>
                  <a:lnTo>
                    <a:pt x="1058" y="516"/>
                  </a:lnTo>
                  <a:lnTo>
                    <a:pt x="1026" y="536"/>
                  </a:lnTo>
                  <a:lnTo>
                    <a:pt x="995" y="557"/>
                  </a:lnTo>
                  <a:lnTo>
                    <a:pt x="963" y="580"/>
                  </a:lnTo>
                  <a:lnTo>
                    <a:pt x="934" y="602"/>
                  </a:lnTo>
                  <a:lnTo>
                    <a:pt x="904" y="626"/>
                  </a:lnTo>
                  <a:lnTo>
                    <a:pt x="874" y="650"/>
                  </a:lnTo>
                  <a:lnTo>
                    <a:pt x="845" y="674"/>
                  </a:lnTo>
                  <a:lnTo>
                    <a:pt x="816" y="700"/>
                  </a:lnTo>
                  <a:lnTo>
                    <a:pt x="788" y="727"/>
                  </a:lnTo>
                  <a:lnTo>
                    <a:pt x="760" y="754"/>
                  </a:lnTo>
                  <a:lnTo>
                    <a:pt x="733" y="782"/>
                  </a:lnTo>
                  <a:lnTo>
                    <a:pt x="706" y="812"/>
                  </a:lnTo>
                  <a:lnTo>
                    <a:pt x="681" y="841"/>
                  </a:lnTo>
                  <a:lnTo>
                    <a:pt x="654" y="871"/>
                  </a:lnTo>
                  <a:lnTo>
                    <a:pt x="630" y="902"/>
                  </a:lnTo>
                  <a:lnTo>
                    <a:pt x="593" y="944"/>
                  </a:lnTo>
                  <a:lnTo>
                    <a:pt x="574" y="967"/>
                  </a:lnTo>
                  <a:lnTo>
                    <a:pt x="557" y="990"/>
                  </a:lnTo>
                  <a:lnTo>
                    <a:pt x="541" y="1012"/>
                  </a:lnTo>
                  <a:lnTo>
                    <a:pt x="524" y="1035"/>
                  </a:lnTo>
                  <a:lnTo>
                    <a:pt x="508" y="1058"/>
                  </a:lnTo>
                  <a:lnTo>
                    <a:pt x="492" y="1082"/>
                  </a:lnTo>
                  <a:lnTo>
                    <a:pt x="477" y="1106"/>
                  </a:lnTo>
                  <a:lnTo>
                    <a:pt x="463" y="1130"/>
                  </a:lnTo>
                  <a:lnTo>
                    <a:pt x="434" y="1179"/>
                  </a:lnTo>
                  <a:lnTo>
                    <a:pt x="420" y="1205"/>
                  </a:lnTo>
                  <a:lnTo>
                    <a:pt x="408" y="1229"/>
                  </a:lnTo>
                  <a:lnTo>
                    <a:pt x="384" y="1281"/>
                  </a:lnTo>
                  <a:lnTo>
                    <a:pt x="371" y="1307"/>
                  </a:lnTo>
                  <a:lnTo>
                    <a:pt x="359" y="1333"/>
                  </a:lnTo>
                  <a:lnTo>
                    <a:pt x="350" y="1360"/>
                  </a:lnTo>
                  <a:lnTo>
                    <a:pt x="338" y="1386"/>
                  </a:lnTo>
                  <a:lnTo>
                    <a:pt x="328" y="1413"/>
                  </a:lnTo>
                  <a:lnTo>
                    <a:pt x="320" y="1441"/>
                  </a:lnTo>
                  <a:lnTo>
                    <a:pt x="310" y="1468"/>
                  </a:lnTo>
                  <a:lnTo>
                    <a:pt x="301" y="1495"/>
                  </a:lnTo>
                  <a:lnTo>
                    <a:pt x="286" y="1551"/>
                  </a:lnTo>
                  <a:lnTo>
                    <a:pt x="270" y="1606"/>
                  </a:lnTo>
                  <a:lnTo>
                    <a:pt x="265" y="1635"/>
                  </a:lnTo>
                  <a:lnTo>
                    <a:pt x="258" y="1663"/>
                  </a:lnTo>
                  <a:lnTo>
                    <a:pt x="252" y="1691"/>
                  </a:lnTo>
                  <a:lnTo>
                    <a:pt x="248" y="1719"/>
                  </a:lnTo>
                  <a:lnTo>
                    <a:pt x="242" y="1749"/>
                  </a:lnTo>
                  <a:lnTo>
                    <a:pt x="238" y="1777"/>
                  </a:lnTo>
                  <a:lnTo>
                    <a:pt x="231" y="1835"/>
                  </a:lnTo>
                  <a:lnTo>
                    <a:pt x="228" y="1864"/>
                  </a:lnTo>
                  <a:lnTo>
                    <a:pt x="225" y="1893"/>
                  </a:lnTo>
                  <a:lnTo>
                    <a:pt x="221" y="1951"/>
                  </a:lnTo>
                  <a:lnTo>
                    <a:pt x="218" y="2009"/>
                  </a:lnTo>
                  <a:lnTo>
                    <a:pt x="218" y="2067"/>
                  </a:lnTo>
                  <a:lnTo>
                    <a:pt x="218" y="2097"/>
                  </a:lnTo>
                  <a:lnTo>
                    <a:pt x="218" y="2125"/>
                  </a:lnTo>
                  <a:lnTo>
                    <a:pt x="221" y="2183"/>
                  </a:lnTo>
                  <a:lnTo>
                    <a:pt x="224" y="2213"/>
                  </a:lnTo>
                  <a:lnTo>
                    <a:pt x="227" y="2241"/>
                  </a:lnTo>
                  <a:lnTo>
                    <a:pt x="232" y="2299"/>
                  </a:lnTo>
                  <a:lnTo>
                    <a:pt x="236" y="2328"/>
                  </a:lnTo>
                  <a:lnTo>
                    <a:pt x="241" y="2356"/>
                  </a:lnTo>
                  <a:lnTo>
                    <a:pt x="245" y="2384"/>
                  </a:lnTo>
                  <a:lnTo>
                    <a:pt x="251" y="2412"/>
                  </a:lnTo>
                  <a:lnTo>
                    <a:pt x="262" y="2469"/>
                  </a:lnTo>
                  <a:lnTo>
                    <a:pt x="275" y="2526"/>
                  </a:lnTo>
                  <a:lnTo>
                    <a:pt x="290" y="2581"/>
                  </a:lnTo>
                  <a:lnTo>
                    <a:pt x="306" y="2634"/>
                  </a:lnTo>
                  <a:lnTo>
                    <a:pt x="314" y="2664"/>
                  </a:lnTo>
                  <a:lnTo>
                    <a:pt x="323" y="2694"/>
                  </a:lnTo>
                  <a:lnTo>
                    <a:pt x="333" y="2722"/>
                  </a:lnTo>
                  <a:lnTo>
                    <a:pt x="343" y="2752"/>
                  </a:lnTo>
                  <a:lnTo>
                    <a:pt x="354" y="2780"/>
                  </a:lnTo>
                  <a:lnTo>
                    <a:pt x="365" y="2808"/>
                  </a:lnTo>
                  <a:lnTo>
                    <a:pt x="376" y="2837"/>
                  </a:lnTo>
                  <a:lnTo>
                    <a:pt x="389" y="2866"/>
                  </a:lnTo>
                  <a:lnTo>
                    <a:pt x="402" y="2895"/>
                  </a:lnTo>
                  <a:lnTo>
                    <a:pt x="416" y="2922"/>
                  </a:lnTo>
                  <a:lnTo>
                    <a:pt x="444" y="2978"/>
                  </a:lnTo>
                  <a:lnTo>
                    <a:pt x="460" y="3005"/>
                  </a:lnTo>
                  <a:lnTo>
                    <a:pt x="475" y="3033"/>
                  </a:lnTo>
                  <a:lnTo>
                    <a:pt x="508" y="3087"/>
                  </a:lnTo>
                  <a:lnTo>
                    <a:pt x="542" y="3139"/>
                  </a:lnTo>
                  <a:lnTo>
                    <a:pt x="579" y="3192"/>
                  </a:lnTo>
                  <a:lnTo>
                    <a:pt x="599" y="3218"/>
                  </a:lnTo>
                  <a:lnTo>
                    <a:pt x="617" y="3244"/>
                  </a:lnTo>
                  <a:lnTo>
                    <a:pt x="658" y="3293"/>
                  </a:lnTo>
                  <a:lnTo>
                    <a:pt x="678" y="3317"/>
                  </a:lnTo>
                  <a:lnTo>
                    <a:pt x="699" y="3343"/>
                  </a:lnTo>
                  <a:lnTo>
                    <a:pt x="720" y="3367"/>
                  </a:lnTo>
                  <a:lnTo>
                    <a:pt x="743" y="3390"/>
                  </a:lnTo>
                  <a:lnTo>
                    <a:pt x="788" y="3436"/>
                  </a:lnTo>
                  <a:lnTo>
                    <a:pt x="811" y="3459"/>
                  </a:lnTo>
                  <a:lnTo>
                    <a:pt x="833" y="3482"/>
                  </a:lnTo>
                  <a:lnTo>
                    <a:pt x="857" y="3504"/>
                  </a:lnTo>
                  <a:lnTo>
                    <a:pt x="881" y="3525"/>
                  </a:lnTo>
                  <a:lnTo>
                    <a:pt x="931" y="3566"/>
                  </a:lnTo>
                  <a:lnTo>
                    <a:pt x="955" y="3588"/>
                  </a:lnTo>
                  <a:lnTo>
                    <a:pt x="980" y="3607"/>
                  </a:lnTo>
                  <a:lnTo>
                    <a:pt x="1031" y="3646"/>
                  </a:lnTo>
                  <a:lnTo>
                    <a:pt x="1058" y="3665"/>
                  </a:lnTo>
                  <a:lnTo>
                    <a:pt x="1084" y="3684"/>
                  </a:lnTo>
                  <a:lnTo>
                    <a:pt x="1137" y="3719"/>
                  </a:lnTo>
                  <a:lnTo>
                    <a:pt x="1164" y="3736"/>
                  </a:lnTo>
                  <a:lnTo>
                    <a:pt x="1193" y="3752"/>
                  </a:lnTo>
                  <a:lnTo>
                    <a:pt x="1219" y="3767"/>
                  </a:lnTo>
                  <a:lnTo>
                    <a:pt x="1248" y="3783"/>
                  </a:lnTo>
                  <a:lnTo>
                    <a:pt x="1276" y="3798"/>
                  </a:lnTo>
                  <a:lnTo>
                    <a:pt x="1304" y="3812"/>
                  </a:lnTo>
                  <a:lnTo>
                    <a:pt x="1333" y="3827"/>
                  </a:lnTo>
                  <a:lnTo>
                    <a:pt x="1361" y="3839"/>
                  </a:lnTo>
                  <a:lnTo>
                    <a:pt x="1389" y="3853"/>
                  </a:lnTo>
                  <a:lnTo>
                    <a:pt x="1417" y="3865"/>
                  </a:lnTo>
                  <a:lnTo>
                    <a:pt x="1447" y="3877"/>
                  </a:lnTo>
                  <a:lnTo>
                    <a:pt x="1475" y="3887"/>
                  </a:lnTo>
                  <a:lnTo>
                    <a:pt x="1505" y="3899"/>
                  </a:lnTo>
                  <a:lnTo>
                    <a:pt x="1535" y="3909"/>
                  </a:lnTo>
                  <a:lnTo>
                    <a:pt x="1564" y="3918"/>
                  </a:lnTo>
                  <a:lnTo>
                    <a:pt x="1594" y="3927"/>
                  </a:lnTo>
                  <a:lnTo>
                    <a:pt x="1654" y="3943"/>
                  </a:lnTo>
                  <a:lnTo>
                    <a:pt x="1683" y="3950"/>
                  </a:lnTo>
                  <a:lnTo>
                    <a:pt x="1713" y="3957"/>
                  </a:lnTo>
                  <a:lnTo>
                    <a:pt x="1743" y="3964"/>
                  </a:lnTo>
                  <a:lnTo>
                    <a:pt x="1771" y="3969"/>
                  </a:lnTo>
                  <a:lnTo>
                    <a:pt x="1801" y="3975"/>
                  </a:lnTo>
                  <a:lnTo>
                    <a:pt x="1830" y="3981"/>
                  </a:lnTo>
                  <a:lnTo>
                    <a:pt x="1859" y="3985"/>
                  </a:lnTo>
                  <a:lnTo>
                    <a:pt x="1888" y="3989"/>
                  </a:lnTo>
                  <a:lnTo>
                    <a:pt x="1917" y="3993"/>
                  </a:lnTo>
                  <a:lnTo>
                    <a:pt x="1946" y="3996"/>
                  </a:lnTo>
                  <a:lnTo>
                    <a:pt x="1975" y="3999"/>
                  </a:lnTo>
                  <a:lnTo>
                    <a:pt x="2003" y="4002"/>
                  </a:lnTo>
                  <a:lnTo>
                    <a:pt x="2061" y="4005"/>
                  </a:lnTo>
                  <a:lnTo>
                    <a:pt x="2117" y="4006"/>
                  </a:lnTo>
                  <a:lnTo>
                    <a:pt x="2174" y="4005"/>
                  </a:lnTo>
                  <a:lnTo>
                    <a:pt x="2231" y="4003"/>
                  </a:lnTo>
                  <a:lnTo>
                    <a:pt x="2259" y="4001"/>
                  </a:lnTo>
                  <a:lnTo>
                    <a:pt x="2287" y="3998"/>
                  </a:lnTo>
                  <a:lnTo>
                    <a:pt x="2314" y="3995"/>
                  </a:lnTo>
                  <a:lnTo>
                    <a:pt x="2342" y="3992"/>
                  </a:lnTo>
                  <a:lnTo>
                    <a:pt x="2371" y="3988"/>
                  </a:lnTo>
                  <a:lnTo>
                    <a:pt x="2398" y="3984"/>
                  </a:lnTo>
                  <a:lnTo>
                    <a:pt x="2424" y="3979"/>
                  </a:lnTo>
                  <a:lnTo>
                    <a:pt x="2453" y="3974"/>
                  </a:lnTo>
                  <a:lnTo>
                    <a:pt x="2506" y="3962"/>
                  </a:lnTo>
                  <a:lnTo>
                    <a:pt x="2533" y="3957"/>
                  </a:lnTo>
                  <a:lnTo>
                    <a:pt x="2560" y="3950"/>
                  </a:lnTo>
                  <a:lnTo>
                    <a:pt x="2587" y="3943"/>
                  </a:lnTo>
                  <a:lnTo>
                    <a:pt x="2614" y="3934"/>
                  </a:lnTo>
                  <a:lnTo>
                    <a:pt x="2641" y="3926"/>
                  </a:lnTo>
                  <a:lnTo>
                    <a:pt x="2668" y="3917"/>
                  </a:lnTo>
                  <a:lnTo>
                    <a:pt x="2693" y="3909"/>
                  </a:lnTo>
                  <a:lnTo>
                    <a:pt x="2720" y="3900"/>
                  </a:lnTo>
                  <a:lnTo>
                    <a:pt x="2771" y="3880"/>
                  </a:lnTo>
                  <a:lnTo>
                    <a:pt x="2798" y="3869"/>
                  </a:lnTo>
                  <a:lnTo>
                    <a:pt x="2823" y="3859"/>
                  </a:lnTo>
                  <a:lnTo>
                    <a:pt x="2873" y="3835"/>
                  </a:lnTo>
                  <a:lnTo>
                    <a:pt x="2898" y="3824"/>
                  </a:lnTo>
                  <a:lnTo>
                    <a:pt x="2924" y="3811"/>
                  </a:lnTo>
                  <a:lnTo>
                    <a:pt x="2973" y="3786"/>
                  </a:lnTo>
                  <a:lnTo>
                    <a:pt x="3023" y="3759"/>
                  </a:lnTo>
                  <a:lnTo>
                    <a:pt x="3047" y="3745"/>
                  </a:lnTo>
                  <a:lnTo>
                    <a:pt x="3071" y="3730"/>
                  </a:lnTo>
                  <a:lnTo>
                    <a:pt x="3117" y="3701"/>
                  </a:lnTo>
                  <a:lnTo>
                    <a:pt x="3164" y="3670"/>
                  </a:lnTo>
                  <a:lnTo>
                    <a:pt x="3211" y="3637"/>
                  </a:lnTo>
                  <a:lnTo>
                    <a:pt x="3256" y="3603"/>
                  </a:lnTo>
                  <a:lnTo>
                    <a:pt x="3279" y="3585"/>
                  </a:lnTo>
                  <a:lnTo>
                    <a:pt x="3301" y="3568"/>
                  </a:lnTo>
                  <a:lnTo>
                    <a:pt x="3345" y="3531"/>
                  </a:lnTo>
                  <a:lnTo>
                    <a:pt x="3388" y="3494"/>
                  </a:lnTo>
                  <a:lnTo>
                    <a:pt x="3426" y="3582"/>
                  </a:lnTo>
                  <a:lnTo>
                    <a:pt x="3373" y="3626"/>
                  </a:lnTo>
                  <a:lnTo>
                    <a:pt x="3347" y="3646"/>
                  </a:lnTo>
                  <a:lnTo>
                    <a:pt x="3321" y="3667"/>
                  </a:lnTo>
                  <a:lnTo>
                    <a:pt x="3266" y="3706"/>
                  </a:lnTo>
                  <a:lnTo>
                    <a:pt x="3238" y="3726"/>
                  </a:lnTo>
                  <a:lnTo>
                    <a:pt x="3211" y="3746"/>
                  </a:lnTo>
                  <a:lnTo>
                    <a:pt x="3182" y="3764"/>
                  </a:lnTo>
                  <a:lnTo>
                    <a:pt x="3153" y="3783"/>
                  </a:lnTo>
                  <a:lnTo>
                    <a:pt x="3095" y="3818"/>
                  </a:lnTo>
                  <a:lnTo>
                    <a:pt x="3035" y="3853"/>
                  </a:lnTo>
                  <a:lnTo>
                    <a:pt x="3006" y="3869"/>
                  </a:lnTo>
                  <a:lnTo>
                    <a:pt x="2976" y="3886"/>
                  </a:lnTo>
                  <a:lnTo>
                    <a:pt x="2915" y="3917"/>
                  </a:lnTo>
                  <a:lnTo>
                    <a:pt x="2853" y="3945"/>
                  </a:lnTo>
                  <a:lnTo>
                    <a:pt x="2820" y="3960"/>
                  </a:lnTo>
                  <a:lnTo>
                    <a:pt x="2789" y="3974"/>
                  </a:lnTo>
                  <a:lnTo>
                    <a:pt x="2726" y="3999"/>
                  </a:lnTo>
                  <a:lnTo>
                    <a:pt x="2693" y="4012"/>
                  </a:lnTo>
                  <a:lnTo>
                    <a:pt x="2661" y="4023"/>
                  </a:lnTo>
                  <a:lnTo>
                    <a:pt x="2629" y="4034"/>
                  </a:lnTo>
                  <a:lnTo>
                    <a:pt x="2596" y="4044"/>
                  </a:lnTo>
                  <a:lnTo>
                    <a:pt x="2563" y="4054"/>
                  </a:lnTo>
                  <a:lnTo>
                    <a:pt x="2530" y="4064"/>
                  </a:lnTo>
                  <a:lnTo>
                    <a:pt x="2498" y="4074"/>
                  </a:lnTo>
                  <a:lnTo>
                    <a:pt x="2464" y="4083"/>
                  </a:lnTo>
                  <a:lnTo>
                    <a:pt x="2398" y="4098"/>
                  </a:lnTo>
                  <a:lnTo>
                    <a:pt x="2364" y="4105"/>
                  </a:lnTo>
                  <a:lnTo>
                    <a:pt x="2330" y="4112"/>
                  </a:lnTo>
                  <a:lnTo>
                    <a:pt x="2297" y="4118"/>
                  </a:lnTo>
                  <a:lnTo>
                    <a:pt x="2263" y="4124"/>
                  </a:lnTo>
                  <a:lnTo>
                    <a:pt x="2229" y="4128"/>
                  </a:lnTo>
                  <a:lnTo>
                    <a:pt x="2195" y="4132"/>
                  </a:lnTo>
                  <a:lnTo>
                    <a:pt x="2161" y="4136"/>
                  </a:lnTo>
                  <a:lnTo>
                    <a:pt x="2127" y="4139"/>
                  </a:lnTo>
                  <a:lnTo>
                    <a:pt x="2093" y="4142"/>
                  </a:lnTo>
                  <a:lnTo>
                    <a:pt x="2060" y="4143"/>
                  </a:lnTo>
                  <a:lnTo>
                    <a:pt x="1990" y="4145"/>
                  </a:lnTo>
                  <a:lnTo>
                    <a:pt x="1956" y="4145"/>
                  </a:lnTo>
                  <a:lnTo>
                    <a:pt x="1922" y="4145"/>
                  </a:lnTo>
                  <a:lnTo>
                    <a:pt x="1854" y="4142"/>
                  </a:lnTo>
                  <a:lnTo>
                    <a:pt x="1820" y="4139"/>
                  </a:lnTo>
                  <a:lnTo>
                    <a:pt x="1787" y="4136"/>
                  </a:lnTo>
                  <a:lnTo>
                    <a:pt x="1753" y="4132"/>
                  </a:lnTo>
                  <a:lnTo>
                    <a:pt x="1719" y="4128"/>
                  </a:lnTo>
                  <a:lnTo>
                    <a:pt x="1685" y="4122"/>
                  </a:lnTo>
                  <a:lnTo>
                    <a:pt x="1651" y="4116"/>
                  </a:lnTo>
                  <a:lnTo>
                    <a:pt x="1583" y="4104"/>
                  </a:lnTo>
                  <a:lnTo>
                    <a:pt x="1550" y="4095"/>
                  </a:lnTo>
                  <a:lnTo>
                    <a:pt x="1516" y="4087"/>
                  </a:lnTo>
                  <a:lnTo>
                    <a:pt x="1482" y="4077"/>
                  </a:lnTo>
                  <a:lnTo>
                    <a:pt x="1450" y="4067"/>
                  </a:lnTo>
                  <a:lnTo>
                    <a:pt x="1416" y="4056"/>
                  </a:lnTo>
                  <a:lnTo>
                    <a:pt x="1383" y="4044"/>
                  </a:lnTo>
                  <a:lnTo>
                    <a:pt x="989" y="3868"/>
                  </a:lnTo>
                  <a:lnTo>
                    <a:pt x="928" y="3822"/>
                  </a:lnTo>
                  <a:lnTo>
                    <a:pt x="897" y="3798"/>
                  </a:lnTo>
                  <a:lnTo>
                    <a:pt x="867" y="3774"/>
                  </a:lnTo>
                  <a:lnTo>
                    <a:pt x="808" y="3725"/>
                  </a:lnTo>
                  <a:lnTo>
                    <a:pt x="780" y="3699"/>
                  </a:lnTo>
                  <a:lnTo>
                    <a:pt x="751" y="3674"/>
                  </a:lnTo>
                  <a:lnTo>
                    <a:pt x="723" y="3648"/>
                  </a:lnTo>
                  <a:lnTo>
                    <a:pt x="696" y="3622"/>
                  </a:lnTo>
                  <a:lnTo>
                    <a:pt x="669" y="3596"/>
                  </a:lnTo>
                  <a:lnTo>
                    <a:pt x="642" y="3569"/>
                  </a:lnTo>
                  <a:lnTo>
                    <a:pt x="615" y="3541"/>
                  </a:lnTo>
                  <a:lnTo>
                    <a:pt x="590" y="3514"/>
                  </a:lnTo>
                  <a:lnTo>
                    <a:pt x="565" y="3486"/>
                  </a:lnTo>
                  <a:lnTo>
                    <a:pt x="539" y="3457"/>
                  </a:lnTo>
                  <a:lnTo>
                    <a:pt x="515" y="3429"/>
                  </a:lnTo>
                  <a:lnTo>
                    <a:pt x="491" y="3401"/>
                  </a:lnTo>
                  <a:lnTo>
                    <a:pt x="468" y="3371"/>
                  </a:lnTo>
                  <a:lnTo>
                    <a:pt x="444" y="3342"/>
                  </a:lnTo>
                  <a:lnTo>
                    <a:pt x="422" y="3312"/>
                  </a:lnTo>
                  <a:lnTo>
                    <a:pt x="400" y="3282"/>
                  </a:lnTo>
                  <a:lnTo>
                    <a:pt x="379" y="3251"/>
                  </a:lnTo>
                  <a:lnTo>
                    <a:pt x="358" y="3221"/>
                  </a:lnTo>
                  <a:lnTo>
                    <a:pt x="337" y="3190"/>
                  </a:lnTo>
                  <a:lnTo>
                    <a:pt x="317" y="3158"/>
                  </a:lnTo>
                  <a:lnTo>
                    <a:pt x="299" y="3127"/>
                  </a:lnTo>
                  <a:lnTo>
                    <a:pt x="279" y="3095"/>
                  </a:lnTo>
                  <a:lnTo>
                    <a:pt x="260" y="3063"/>
                  </a:lnTo>
                  <a:lnTo>
                    <a:pt x="244" y="3030"/>
                  </a:lnTo>
                  <a:lnTo>
                    <a:pt x="210" y="2964"/>
                  </a:lnTo>
                  <a:lnTo>
                    <a:pt x="194" y="2931"/>
                  </a:lnTo>
                  <a:lnTo>
                    <a:pt x="178" y="2897"/>
                  </a:lnTo>
                  <a:lnTo>
                    <a:pt x="163" y="2864"/>
                  </a:lnTo>
                  <a:lnTo>
                    <a:pt x="149" y="2830"/>
                  </a:lnTo>
                  <a:lnTo>
                    <a:pt x="122" y="2760"/>
                  </a:lnTo>
                  <a:lnTo>
                    <a:pt x="98" y="2690"/>
                  </a:lnTo>
                  <a:lnTo>
                    <a:pt x="87" y="2654"/>
                  </a:lnTo>
                  <a:lnTo>
                    <a:pt x="77" y="2619"/>
                  </a:lnTo>
                  <a:lnTo>
                    <a:pt x="57" y="2547"/>
                  </a:lnTo>
                  <a:lnTo>
                    <a:pt x="48" y="2510"/>
                  </a:lnTo>
                  <a:lnTo>
                    <a:pt x="41" y="2473"/>
                  </a:lnTo>
                  <a:lnTo>
                    <a:pt x="33" y="2436"/>
                  </a:lnTo>
                  <a:lnTo>
                    <a:pt x="27" y="2400"/>
                  </a:lnTo>
                  <a:lnTo>
                    <a:pt x="21" y="2361"/>
                  </a:lnTo>
                  <a:lnTo>
                    <a:pt x="16" y="2325"/>
                  </a:lnTo>
                  <a:lnTo>
                    <a:pt x="12" y="2287"/>
                  </a:lnTo>
                  <a:lnTo>
                    <a:pt x="7" y="2248"/>
                  </a:lnTo>
                  <a:lnTo>
                    <a:pt x="4" y="2210"/>
                  </a:lnTo>
                  <a:lnTo>
                    <a:pt x="3" y="2172"/>
                  </a:lnTo>
                  <a:lnTo>
                    <a:pt x="0" y="2132"/>
                  </a:lnTo>
                  <a:lnTo>
                    <a:pt x="0" y="2094"/>
                  </a:lnTo>
                  <a:lnTo>
                    <a:pt x="0" y="2055"/>
                  </a:lnTo>
                  <a:lnTo>
                    <a:pt x="0" y="2015"/>
                  </a:lnTo>
                  <a:lnTo>
                    <a:pt x="2" y="1975"/>
                  </a:lnTo>
                  <a:lnTo>
                    <a:pt x="4" y="1936"/>
                  </a:lnTo>
                  <a:lnTo>
                    <a:pt x="7" y="1896"/>
                  </a:lnTo>
                  <a:lnTo>
                    <a:pt x="12" y="1857"/>
                  </a:lnTo>
                  <a:lnTo>
                    <a:pt x="16" y="1816"/>
                  </a:lnTo>
                  <a:lnTo>
                    <a:pt x="21" y="1775"/>
                  </a:lnTo>
                  <a:lnTo>
                    <a:pt x="31" y="1711"/>
                  </a:lnTo>
                  <a:lnTo>
                    <a:pt x="37" y="1680"/>
                  </a:lnTo>
                  <a:lnTo>
                    <a:pt x="44" y="1647"/>
                  </a:lnTo>
                  <a:lnTo>
                    <a:pt x="57" y="1584"/>
                  </a:lnTo>
                  <a:lnTo>
                    <a:pt x="65" y="1551"/>
                  </a:lnTo>
                  <a:lnTo>
                    <a:pt x="72" y="1520"/>
                  </a:lnTo>
                  <a:lnTo>
                    <a:pt x="81" y="1488"/>
                  </a:lnTo>
                  <a:lnTo>
                    <a:pt x="89" y="1456"/>
                  </a:lnTo>
                  <a:lnTo>
                    <a:pt x="99" y="1425"/>
                  </a:lnTo>
                  <a:lnTo>
                    <a:pt x="108" y="1394"/>
                  </a:lnTo>
                  <a:lnTo>
                    <a:pt x="129" y="1331"/>
                  </a:lnTo>
                  <a:lnTo>
                    <a:pt x="139" y="1299"/>
                  </a:lnTo>
                  <a:lnTo>
                    <a:pt x="150" y="1270"/>
                  </a:lnTo>
                  <a:lnTo>
                    <a:pt x="174" y="1208"/>
                  </a:lnTo>
                  <a:lnTo>
                    <a:pt x="200" y="1148"/>
                  </a:lnTo>
                  <a:lnTo>
                    <a:pt x="227" y="1087"/>
                  </a:lnTo>
                  <a:lnTo>
                    <a:pt x="241" y="1058"/>
                  </a:lnTo>
                  <a:lnTo>
                    <a:pt x="255" y="1029"/>
                  </a:lnTo>
                  <a:lnTo>
                    <a:pt x="285" y="971"/>
                  </a:lnTo>
                  <a:lnTo>
                    <a:pt x="300" y="943"/>
                  </a:lnTo>
                  <a:lnTo>
                    <a:pt x="317" y="915"/>
                  </a:lnTo>
                  <a:lnTo>
                    <a:pt x="350" y="860"/>
                  </a:lnTo>
                  <a:lnTo>
                    <a:pt x="385" y="804"/>
                  </a:lnTo>
                  <a:lnTo>
                    <a:pt x="403" y="778"/>
                  </a:lnTo>
                  <a:lnTo>
                    <a:pt x="423" y="752"/>
                  </a:lnTo>
                  <a:lnTo>
                    <a:pt x="442" y="727"/>
                  </a:lnTo>
                  <a:lnTo>
                    <a:pt x="461" y="700"/>
                  </a:lnTo>
                  <a:lnTo>
                    <a:pt x="481" y="676"/>
                  </a:lnTo>
                  <a:lnTo>
                    <a:pt x="502" y="650"/>
                  </a:lnTo>
                  <a:lnTo>
                    <a:pt x="524" y="626"/>
                  </a:lnTo>
                  <a:lnTo>
                    <a:pt x="545" y="602"/>
                  </a:lnTo>
                  <a:lnTo>
                    <a:pt x="566" y="578"/>
                  </a:lnTo>
                  <a:lnTo>
                    <a:pt x="589" y="556"/>
                  </a:lnTo>
                  <a:lnTo>
                    <a:pt x="611" y="533"/>
                  </a:lnTo>
                  <a:lnTo>
                    <a:pt x="635" y="510"/>
                  </a:lnTo>
                  <a:lnTo>
                    <a:pt x="658" y="489"/>
                  </a:lnTo>
                  <a:lnTo>
                    <a:pt x="682" y="468"/>
                  </a:lnTo>
                  <a:lnTo>
                    <a:pt x="707" y="447"/>
                  </a:lnTo>
                  <a:lnTo>
                    <a:pt x="733" y="427"/>
                  </a:lnTo>
                  <a:lnTo>
                    <a:pt x="758" y="407"/>
                  </a:lnTo>
                  <a:lnTo>
                    <a:pt x="784" y="387"/>
                  </a:lnTo>
                  <a:lnTo>
                    <a:pt x="811" y="369"/>
                  </a:lnTo>
                  <a:lnTo>
                    <a:pt x="838" y="351"/>
                  </a:lnTo>
                  <a:lnTo>
                    <a:pt x="864" y="334"/>
                  </a:lnTo>
                  <a:lnTo>
                    <a:pt x="893" y="315"/>
                  </a:lnTo>
                  <a:lnTo>
                    <a:pt x="921" y="300"/>
                  </a:lnTo>
                  <a:lnTo>
                    <a:pt x="949" y="284"/>
                  </a:lnTo>
                  <a:lnTo>
                    <a:pt x="979" y="269"/>
                  </a:lnTo>
                  <a:lnTo>
                    <a:pt x="1009" y="253"/>
                  </a:lnTo>
                  <a:lnTo>
                    <a:pt x="1038" y="239"/>
                  </a:lnTo>
                  <a:lnTo>
                    <a:pt x="1069" y="226"/>
                  </a:lnTo>
                  <a:lnTo>
                    <a:pt x="1101" y="213"/>
                  </a:lnTo>
                  <a:lnTo>
                    <a:pt x="1132" y="201"/>
                  </a:lnTo>
                  <a:lnTo>
                    <a:pt x="1164" y="189"/>
                  </a:lnTo>
                  <a:lnTo>
                    <a:pt x="1197" y="178"/>
                  </a:lnTo>
                  <a:lnTo>
                    <a:pt x="1239" y="165"/>
                  </a:lnTo>
                  <a:lnTo>
                    <a:pt x="1282" y="153"/>
                  </a:lnTo>
                  <a:lnTo>
                    <a:pt x="1369" y="127"/>
                  </a:lnTo>
                  <a:lnTo>
                    <a:pt x="1458" y="104"/>
                  </a:lnTo>
                  <a:lnTo>
                    <a:pt x="1502" y="95"/>
                  </a:lnTo>
                  <a:lnTo>
                    <a:pt x="1548" y="83"/>
                  </a:lnTo>
                  <a:lnTo>
                    <a:pt x="1594" y="73"/>
                  </a:lnTo>
                  <a:lnTo>
                    <a:pt x="1639" y="65"/>
                  </a:lnTo>
                  <a:lnTo>
                    <a:pt x="1686" y="56"/>
                  </a:lnTo>
                  <a:lnTo>
                    <a:pt x="1733" y="48"/>
                  </a:lnTo>
                  <a:lnTo>
                    <a:pt x="1779" y="41"/>
                  </a:lnTo>
                  <a:lnTo>
                    <a:pt x="1826" y="34"/>
                  </a:lnTo>
                  <a:lnTo>
                    <a:pt x="1873" y="27"/>
                  </a:lnTo>
                  <a:lnTo>
                    <a:pt x="1919" y="21"/>
                  </a:lnTo>
                  <a:lnTo>
                    <a:pt x="1968" y="17"/>
                  </a:lnTo>
                  <a:lnTo>
                    <a:pt x="2014" y="13"/>
                  </a:lnTo>
                  <a:lnTo>
                    <a:pt x="2062" y="8"/>
                  </a:lnTo>
                  <a:lnTo>
                    <a:pt x="2109" y="5"/>
                  </a:lnTo>
                  <a:lnTo>
                    <a:pt x="2157" y="3"/>
                  </a:lnTo>
                  <a:lnTo>
                    <a:pt x="2204" y="1"/>
                  </a:lnTo>
                  <a:lnTo>
                    <a:pt x="2299" y="0"/>
                  </a:lnTo>
                  <a:lnTo>
                    <a:pt x="2347" y="1"/>
                  </a:lnTo>
                  <a:lnTo>
                    <a:pt x="2393" y="3"/>
                  </a:lnTo>
                  <a:lnTo>
                    <a:pt x="2440" y="4"/>
                  </a:lnTo>
                  <a:lnTo>
                    <a:pt x="2488" y="8"/>
                  </a:lnTo>
                  <a:lnTo>
                    <a:pt x="2535" y="11"/>
                  </a:lnTo>
                  <a:lnTo>
                    <a:pt x="2581" y="17"/>
                  </a:lnTo>
                  <a:lnTo>
                    <a:pt x="2627" y="22"/>
                  </a:lnTo>
                  <a:lnTo>
                    <a:pt x="2673" y="28"/>
                  </a:lnTo>
                  <a:lnTo>
                    <a:pt x="2719" y="37"/>
                  </a:lnTo>
                  <a:lnTo>
                    <a:pt x="2764" y="44"/>
                  </a:lnTo>
                  <a:lnTo>
                    <a:pt x="2809" y="54"/>
                  </a:lnTo>
                  <a:lnTo>
                    <a:pt x="2854" y="63"/>
                  </a:lnTo>
                  <a:lnTo>
                    <a:pt x="2898" y="75"/>
                  </a:lnTo>
                  <a:lnTo>
                    <a:pt x="2942" y="88"/>
                  </a:lnTo>
                  <a:lnTo>
                    <a:pt x="2986" y="100"/>
                  </a:lnTo>
                  <a:lnTo>
                    <a:pt x="3030" y="114"/>
                  </a:lnTo>
                  <a:lnTo>
                    <a:pt x="3072" y="130"/>
                  </a:lnTo>
                  <a:lnTo>
                    <a:pt x="3115" y="145"/>
                  </a:lnTo>
                  <a:lnTo>
                    <a:pt x="3156" y="164"/>
                  </a:lnTo>
                  <a:lnTo>
                    <a:pt x="3197" y="182"/>
                  </a:lnTo>
                  <a:lnTo>
                    <a:pt x="3238" y="202"/>
                  </a:lnTo>
                  <a:lnTo>
                    <a:pt x="3277" y="222"/>
                  </a:lnTo>
                  <a:lnTo>
                    <a:pt x="3317" y="244"/>
                  </a:lnTo>
                  <a:lnTo>
                    <a:pt x="3355" y="267"/>
                  </a:lnTo>
                  <a:lnTo>
                    <a:pt x="3393" y="291"/>
                  </a:lnTo>
                  <a:lnTo>
                    <a:pt x="3431" y="317"/>
                  </a:lnTo>
                  <a:lnTo>
                    <a:pt x="3468" y="342"/>
                  </a:lnTo>
                  <a:lnTo>
                    <a:pt x="3504" y="370"/>
                  </a:lnTo>
                  <a:lnTo>
                    <a:pt x="3539" y="400"/>
                  </a:lnTo>
                  <a:lnTo>
                    <a:pt x="3573" y="430"/>
                  </a:lnTo>
                  <a:lnTo>
                    <a:pt x="3607" y="461"/>
                  </a:lnTo>
                  <a:lnTo>
                    <a:pt x="3639" y="493"/>
                  </a:lnTo>
                  <a:lnTo>
                    <a:pt x="3670" y="527"/>
                  </a:lnTo>
                  <a:lnTo>
                    <a:pt x="3702" y="563"/>
                  </a:lnTo>
                  <a:lnTo>
                    <a:pt x="3731" y="599"/>
                  </a:lnTo>
                  <a:lnTo>
                    <a:pt x="3761" y="638"/>
                  </a:lnTo>
                  <a:lnTo>
                    <a:pt x="3789" y="677"/>
                  </a:lnTo>
                  <a:lnTo>
                    <a:pt x="3816" y="718"/>
                  </a:lnTo>
                  <a:lnTo>
                    <a:pt x="3842" y="761"/>
                  </a:lnTo>
                  <a:lnTo>
                    <a:pt x="3867" y="80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8" name="Freeform 73"/>
            <p:cNvSpPr>
              <a:spLocks/>
            </p:cNvSpPr>
            <p:nvPr userDrawn="1"/>
          </p:nvSpPr>
          <p:spPr bwMode="auto">
            <a:xfrm>
              <a:off x="2466" y="470"/>
              <a:ext cx="173" cy="144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6" y="84"/>
                </a:cxn>
                <a:cxn ang="0">
                  <a:pos x="74" y="170"/>
                </a:cxn>
                <a:cxn ang="0">
                  <a:pos x="99" y="259"/>
                </a:cxn>
                <a:cxn ang="0">
                  <a:pos x="122" y="351"/>
                </a:cxn>
                <a:cxn ang="0">
                  <a:pos x="140" y="443"/>
                </a:cxn>
                <a:cxn ang="0">
                  <a:pos x="156" y="537"/>
                </a:cxn>
                <a:cxn ang="0">
                  <a:pos x="166" y="632"/>
                </a:cxn>
                <a:cxn ang="0">
                  <a:pos x="173" y="727"/>
                </a:cxn>
                <a:cxn ang="0">
                  <a:pos x="173" y="822"/>
                </a:cxn>
                <a:cxn ang="0">
                  <a:pos x="169" y="916"/>
                </a:cxn>
                <a:cxn ang="0">
                  <a:pos x="159" y="1010"/>
                </a:cxn>
                <a:cxn ang="0">
                  <a:pos x="142" y="1100"/>
                </a:cxn>
                <a:cxn ang="0">
                  <a:pos x="119" y="1189"/>
                </a:cxn>
                <a:cxn ang="0">
                  <a:pos x="105" y="1233"/>
                </a:cxn>
                <a:cxn ang="0">
                  <a:pos x="89" y="1277"/>
                </a:cxn>
                <a:cxn ang="0">
                  <a:pos x="71" y="1319"/>
                </a:cxn>
                <a:cxn ang="0">
                  <a:pos x="51" y="1363"/>
                </a:cxn>
                <a:cxn ang="0">
                  <a:pos x="6" y="1444"/>
                </a:cxn>
                <a:cxn ang="0">
                  <a:pos x="0" y="1440"/>
                </a:cxn>
                <a:cxn ang="0">
                  <a:pos x="46" y="1359"/>
                </a:cxn>
                <a:cxn ang="0">
                  <a:pos x="64" y="1318"/>
                </a:cxn>
                <a:cxn ang="0">
                  <a:pos x="82" y="1276"/>
                </a:cxn>
                <a:cxn ang="0">
                  <a:pos x="98" y="1232"/>
                </a:cxn>
                <a:cxn ang="0">
                  <a:pos x="112" y="1188"/>
                </a:cxn>
                <a:cxn ang="0">
                  <a:pos x="135" y="1099"/>
                </a:cxn>
                <a:cxn ang="0">
                  <a:pos x="152" y="1010"/>
                </a:cxn>
                <a:cxn ang="0">
                  <a:pos x="162" y="916"/>
                </a:cxn>
                <a:cxn ang="0">
                  <a:pos x="166" y="822"/>
                </a:cxn>
                <a:cxn ang="0">
                  <a:pos x="166" y="727"/>
                </a:cxn>
                <a:cxn ang="0">
                  <a:pos x="159" y="632"/>
                </a:cxn>
                <a:cxn ang="0">
                  <a:pos x="149" y="539"/>
                </a:cxn>
                <a:cxn ang="0">
                  <a:pos x="133" y="444"/>
                </a:cxn>
                <a:cxn ang="0">
                  <a:pos x="115" y="352"/>
                </a:cxn>
                <a:cxn ang="0">
                  <a:pos x="92" y="260"/>
                </a:cxn>
                <a:cxn ang="0">
                  <a:pos x="67" y="171"/>
                </a:cxn>
                <a:cxn ang="0">
                  <a:pos x="38" y="85"/>
                </a:cxn>
                <a:cxn ang="0">
                  <a:pos x="9" y="1"/>
                </a:cxn>
                <a:cxn ang="0">
                  <a:pos x="16" y="0"/>
                </a:cxn>
              </a:cxnLst>
              <a:rect l="0" t="0" r="r" b="b"/>
              <a:pathLst>
                <a:path w="173" h="1444">
                  <a:moveTo>
                    <a:pt x="16" y="0"/>
                  </a:moveTo>
                  <a:lnTo>
                    <a:pt x="46" y="84"/>
                  </a:lnTo>
                  <a:lnTo>
                    <a:pt x="74" y="170"/>
                  </a:lnTo>
                  <a:lnTo>
                    <a:pt x="99" y="259"/>
                  </a:lnTo>
                  <a:lnTo>
                    <a:pt x="122" y="351"/>
                  </a:lnTo>
                  <a:lnTo>
                    <a:pt x="140" y="443"/>
                  </a:lnTo>
                  <a:lnTo>
                    <a:pt x="156" y="537"/>
                  </a:lnTo>
                  <a:lnTo>
                    <a:pt x="166" y="632"/>
                  </a:lnTo>
                  <a:lnTo>
                    <a:pt x="173" y="727"/>
                  </a:lnTo>
                  <a:lnTo>
                    <a:pt x="173" y="822"/>
                  </a:lnTo>
                  <a:lnTo>
                    <a:pt x="169" y="916"/>
                  </a:lnTo>
                  <a:lnTo>
                    <a:pt x="159" y="1010"/>
                  </a:lnTo>
                  <a:lnTo>
                    <a:pt x="142" y="1100"/>
                  </a:lnTo>
                  <a:lnTo>
                    <a:pt x="119" y="1189"/>
                  </a:lnTo>
                  <a:lnTo>
                    <a:pt x="105" y="1233"/>
                  </a:lnTo>
                  <a:lnTo>
                    <a:pt x="89" y="1277"/>
                  </a:lnTo>
                  <a:lnTo>
                    <a:pt x="71" y="1319"/>
                  </a:lnTo>
                  <a:lnTo>
                    <a:pt x="51" y="1363"/>
                  </a:lnTo>
                  <a:lnTo>
                    <a:pt x="6" y="1444"/>
                  </a:lnTo>
                  <a:lnTo>
                    <a:pt x="0" y="1440"/>
                  </a:lnTo>
                  <a:lnTo>
                    <a:pt x="46" y="1359"/>
                  </a:lnTo>
                  <a:lnTo>
                    <a:pt x="64" y="1318"/>
                  </a:lnTo>
                  <a:lnTo>
                    <a:pt x="82" y="1276"/>
                  </a:lnTo>
                  <a:lnTo>
                    <a:pt x="98" y="1232"/>
                  </a:lnTo>
                  <a:lnTo>
                    <a:pt x="112" y="1188"/>
                  </a:lnTo>
                  <a:lnTo>
                    <a:pt x="135" y="1099"/>
                  </a:lnTo>
                  <a:lnTo>
                    <a:pt x="152" y="1010"/>
                  </a:lnTo>
                  <a:lnTo>
                    <a:pt x="162" y="916"/>
                  </a:lnTo>
                  <a:lnTo>
                    <a:pt x="166" y="822"/>
                  </a:lnTo>
                  <a:lnTo>
                    <a:pt x="166" y="727"/>
                  </a:lnTo>
                  <a:lnTo>
                    <a:pt x="159" y="632"/>
                  </a:lnTo>
                  <a:lnTo>
                    <a:pt x="149" y="539"/>
                  </a:lnTo>
                  <a:lnTo>
                    <a:pt x="133" y="444"/>
                  </a:lnTo>
                  <a:lnTo>
                    <a:pt x="115" y="352"/>
                  </a:lnTo>
                  <a:lnTo>
                    <a:pt x="92" y="260"/>
                  </a:lnTo>
                  <a:lnTo>
                    <a:pt x="67" y="171"/>
                  </a:lnTo>
                  <a:lnTo>
                    <a:pt x="38" y="85"/>
                  </a:lnTo>
                  <a:lnTo>
                    <a:pt x="9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199" name="Freeform 74"/>
            <p:cNvSpPr>
              <a:spLocks/>
            </p:cNvSpPr>
            <p:nvPr userDrawn="1"/>
          </p:nvSpPr>
          <p:spPr bwMode="auto">
            <a:xfrm>
              <a:off x="1225" y="1910"/>
              <a:ext cx="1247" cy="510"/>
            </a:xfrm>
            <a:custGeom>
              <a:avLst/>
              <a:gdLst/>
              <a:ahLst/>
              <a:cxnLst>
                <a:cxn ang="0">
                  <a:pos x="1247" y="4"/>
                </a:cxn>
                <a:cxn ang="0">
                  <a:pos x="1219" y="39"/>
                </a:cxn>
                <a:cxn ang="0">
                  <a:pos x="1189" y="72"/>
                </a:cxn>
                <a:cxn ang="0">
                  <a:pos x="1127" y="134"/>
                </a:cxn>
                <a:cxn ang="0">
                  <a:pos x="1096" y="162"/>
                </a:cxn>
                <a:cxn ang="0">
                  <a:pos x="1062" y="189"/>
                </a:cxn>
                <a:cxn ang="0">
                  <a:pos x="994" y="240"/>
                </a:cxn>
                <a:cxn ang="0">
                  <a:pos x="922" y="284"/>
                </a:cxn>
                <a:cxn ang="0">
                  <a:pos x="847" y="322"/>
                </a:cxn>
                <a:cxn ang="0">
                  <a:pos x="808" y="341"/>
                </a:cxn>
                <a:cxn ang="0">
                  <a:pos x="769" y="357"/>
                </a:cxn>
                <a:cxn ang="0">
                  <a:pos x="690" y="387"/>
                </a:cxn>
                <a:cxn ang="0">
                  <a:pos x="649" y="400"/>
                </a:cxn>
                <a:cxn ang="0">
                  <a:pos x="608" y="413"/>
                </a:cxn>
                <a:cxn ang="0">
                  <a:pos x="524" y="434"/>
                </a:cxn>
                <a:cxn ang="0">
                  <a:pos x="439" y="454"/>
                </a:cxn>
                <a:cxn ang="0">
                  <a:pos x="353" y="469"/>
                </a:cxn>
                <a:cxn ang="0">
                  <a:pos x="265" y="482"/>
                </a:cxn>
                <a:cxn ang="0">
                  <a:pos x="178" y="493"/>
                </a:cxn>
                <a:cxn ang="0">
                  <a:pos x="0" y="510"/>
                </a:cxn>
                <a:cxn ang="0">
                  <a:pos x="0" y="505"/>
                </a:cxn>
                <a:cxn ang="0">
                  <a:pos x="175" y="488"/>
                </a:cxn>
                <a:cxn ang="0">
                  <a:pos x="263" y="476"/>
                </a:cxn>
                <a:cxn ang="0">
                  <a:pos x="350" y="464"/>
                </a:cxn>
                <a:cxn ang="0">
                  <a:pos x="437" y="448"/>
                </a:cxn>
                <a:cxn ang="0">
                  <a:pos x="521" y="428"/>
                </a:cxn>
                <a:cxn ang="0">
                  <a:pos x="605" y="407"/>
                </a:cxn>
                <a:cxn ang="0">
                  <a:pos x="646" y="394"/>
                </a:cxn>
                <a:cxn ang="0">
                  <a:pos x="685" y="382"/>
                </a:cxn>
                <a:cxn ang="0">
                  <a:pos x="765" y="352"/>
                </a:cxn>
                <a:cxn ang="0">
                  <a:pos x="804" y="335"/>
                </a:cxn>
                <a:cxn ang="0">
                  <a:pos x="842" y="316"/>
                </a:cxn>
                <a:cxn ang="0">
                  <a:pos x="917" y="278"/>
                </a:cxn>
                <a:cxn ang="0">
                  <a:pos x="990" y="234"/>
                </a:cxn>
                <a:cxn ang="0">
                  <a:pos x="1057" y="184"/>
                </a:cxn>
                <a:cxn ang="0">
                  <a:pos x="1091" y="157"/>
                </a:cxn>
                <a:cxn ang="0">
                  <a:pos x="1122" y="128"/>
                </a:cxn>
                <a:cxn ang="0">
                  <a:pos x="1183" y="68"/>
                </a:cxn>
                <a:cxn ang="0">
                  <a:pos x="1213" y="35"/>
                </a:cxn>
                <a:cxn ang="0">
                  <a:pos x="1241" y="0"/>
                </a:cxn>
                <a:cxn ang="0">
                  <a:pos x="1247" y="4"/>
                </a:cxn>
              </a:cxnLst>
              <a:rect l="0" t="0" r="r" b="b"/>
              <a:pathLst>
                <a:path w="1247" h="510">
                  <a:moveTo>
                    <a:pt x="1247" y="4"/>
                  </a:moveTo>
                  <a:lnTo>
                    <a:pt x="1219" y="39"/>
                  </a:lnTo>
                  <a:lnTo>
                    <a:pt x="1189" y="72"/>
                  </a:lnTo>
                  <a:lnTo>
                    <a:pt x="1127" y="134"/>
                  </a:lnTo>
                  <a:lnTo>
                    <a:pt x="1096" y="162"/>
                  </a:lnTo>
                  <a:lnTo>
                    <a:pt x="1062" y="189"/>
                  </a:lnTo>
                  <a:lnTo>
                    <a:pt x="994" y="240"/>
                  </a:lnTo>
                  <a:lnTo>
                    <a:pt x="922" y="284"/>
                  </a:lnTo>
                  <a:lnTo>
                    <a:pt x="847" y="322"/>
                  </a:lnTo>
                  <a:lnTo>
                    <a:pt x="808" y="341"/>
                  </a:lnTo>
                  <a:lnTo>
                    <a:pt x="769" y="357"/>
                  </a:lnTo>
                  <a:lnTo>
                    <a:pt x="690" y="387"/>
                  </a:lnTo>
                  <a:lnTo>
                    <a:pt x="649" y="400"/>
                  </a:lnTo>
                  <a:lnTo>
                    <a:pt x="608" y="413"/>
                  </a:lnTo>
                  <a:lnTo>
                    <a:pt x="524" y="434"/>
                  </a:lnTo>
                  <a:lnTo>
                    <a:pt x="439" y="454"/>
                  </a:lnTo>
                  <a:lnTo>
                    <a:pt x="353" y="469"/>
                  </a:lnTo>
                  <a:lnTo>
                    <a:pt x="265" y="482"/>
                  </a:lnTo>
                  <a:lnTo>
                    <a:pt x="178" y="493"/>
                  </a:lnTo>
                  <a:lnTo>
                    <a:pt x="0" y="510"/>
                  </a:lnTo>
                  <a:lnTo>
                    <a:pt x="0" y="505"/>
                  </a:lnTo>
                  <a:lnTo>
                    <a:pt x="175" y="488"/>
                  </a:lnTo>
                  <a:lnTo>
                    <a:pt x="263" y="476"/>
                  </a:lnTo>
                  <a:lnTo>
                    <a:pt x="350" y="464"/>
                  </a:lnTo>
                  <a:lnTo>
                    <a:pt x="437" y="448"/>
                  </a:lnTo>
                  <a:lnTo>
                    <a:pt x="521" y="428"/>
                  </a:lnTo>
                  <a:lnTo>
                    <a:pt x="605" y="407"/>
                  </a:lnTo>
                  <a:lnTo>
                    <a:pt x="646" y="394"/>
                  </a:lnTo>
                  <a:lnTo>
                    <a:pt x="685" y="382"/>
                  </a:lnTo>
                  <a:lnTo>
                    <a:pt x="765" y="352"/>
                  </a:lnTo>
                  <a:lnTo>
                    <a:pt x="804" y="335"/>
                  </a:lnTo>
                  <a:lnTo>
                    <a:pt x="842" y="316"/>
                  </a:lnTo>
                  <a:lnTo>
                    <a:pt x="917" y="278"/>
                  </a:lnTo>
                  <a:lnTo>
                    <a:pt x="990" y="234"/>
                  </a:lnTo>
                  <a:lnTo>
                    <a:pt x="1057" y="184"/>
                  </a:lnTo>
                  <a:lnTo>
                    <a:pt x="1091" y="157"/>
                  </a:lnTo>
                  <a:lnTo>
                    <a:pt x="1122" y="128"/>
                  </a:lnTo>
                  <a:lnTo>
                    <a:pt x="1183" y="68"/>
                  </a:lnTo>
                  <a:lnTo>
                    <a:pt x="1213" y="35"/>
                  </a:lnTo>
                  <a:lnTo>
                    <a:pt x="1241" y="0"/>
                  </a:lnTo>
                  <a:lnTo>
                    <a:pt x="1247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0" name="Freeform 75"/>
            <p:cNvSpPr>
              <a:spLocks/>
            </p:cNvSpPr>
            <p:nvPr userDrawn="1"/>
          </p:nvSpPr>
          <p:spPr bwMode="auto">
            <a:xfrm>
              <a:off x="2466" y="1910"/>
              <a:ext cx="6" cy="4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0" y="0"/>
                </a:cxn>
                <a:cxn ang="0">
                  <a:pos x="6" y="4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1" name="Freeform 76"/>
            <p:cNvSpPr>
              <a:spLocks/>
            </p:cNvSpPr>
            <p:nvPr userDrawn="1"/>
          </p:nvSpPr>
          <p:spPr bwMode="auto">
            <a:xfrm>
              <a:off x="1191" y="2174"/>
              <a:ext cx="116" cy="246"/>
            </a:xfrm>
            <a:custGeom>
              <a:avLst/>
              <a:gdLst/>
              <a:ahLst/>
              <a:cxnLst>
                <a:cxn ang="0">
                  <a:pos x="31" y="246"/>
                </a:cxn>
                <a:cxn ang="0">
                  <a:pos x="17" y="228"/>
                </a:cxn>
                <a:cxn ang="0">
                  <a:pos x="7" y="211"/>
                </a:cxn>
                <a:cxn ang="0">
                  <a:pos x="1" y="191"/>
                </a:cxn>
                <a:cxn ang="0">
                  <a:pos x="0" y="176"/>
                </a:cxn>
                <a:cxn ang="0">
                  <a:pos x="2" y="159"/>
                </a:cxn>
                <a:cxn ang="0">
                  <a:pos x="7" y="143"/>
                </a:cxn>
                <a:cxn ang="0">
                  <a:pos x="25" y="112"/>
                </a:cxn>
                <a:cxn ang="0">
                  <a:pos x="48" y="82"/>
                </a:cxn>
                <a:cxn ang="0">
                  <a:pos x="72" y="54"/>
                </a:cxn>
                <a:cxn ang="0">
                  <a:pos x="94" y="27"/>
                </a:cxn>
                <a:cxn ang="0">
                  <a:pos x="103" y="14"/>
                </a:cxn>
                <a:cxn ang="0">
                  <a:pos x="110" y="0"/>
                </a:cxn>
                <a:cxn ang="0">
                  <a:pos x="116" y="4"/>
                </a:cxn>
                <a:cxn ang="0">
                  <a:pos x="108" y="19"/>
                </a:cxn>
                <a:cxn ang="0">
                  <a:pos x="100" y="31"/>
                </a:cxn>
                <a:cxn ang="0">
                  <a:pos x="76" y="60"/>
                </a:cxn>
                <a:cxn ang="0">
                  <a:pos x="52" y="88"/>
                </a:cxn>
                <a:cxn ang="0">
                  <a:pos x="31" y="116"/>
                </a:cxn>
                <a:cxn ang="0">
                  <a:pos x="12" y="147"/>
                </a:cxn>
                <a:cxn ang="0">
                  <a:pos x="8" y="161"/>
                </a:cxn>
                <a:cxn ang="0">
                  <a:pos x="5" y="176"/>
                </a:cxn>
                <a:cxn ang="0">
                  <a:pos x="7" y="191"/>
                </a:cxn>
                <a:cxn ang="0">
                  <a:pos x="12" y="207"/>
                </a:cxn>
                <a:cxn ang="0">
                  <a:pos x="22" y="224"/>
                </a:cxn>
                <a:cxn ang="0">
                  <a:pos x="35" y="241"/>
                </a:cxn>
                <a:cxn ang="0">
                  <a:pos x="31" y="246"/>
                </a:cxn>
              </a:cxnLst>
              <a:rect l="0" t="0" r="r" b="b"/>
              <a:pathLst>
                <a:path w="116" h="246">
                  <a:moveTo>
                    <a:pt x="31" y="246"/>
                  </a:moveTo>
                  <a:lnTo>
                    <a:pt x="17" y="228"/>
                  </a:lnTo>
                  <a:lnTo>
                    <a:pt x="7" y="211"/>
                  </a:lnTo>
                  <a:lnTo>
                    <a:pt x="1" y="191"/>
                  </a:lnTo>
                  <a:lnTo>
                    <a:pt x="0" y="176"/>
                  </a:lnTo>
                  <a:lnTo>
                    <a:pt x="2" y="159"/>
                  </a:lnTo>
                  <a:lnTo>
                    <a:pt x="7" y="143"/>
                  </a:lnTo>
                  <a:lnTo>
                    <a:pt x="25" y="112"/>
                  </a:lnTo>
                  <a:lnTo>
                    <a:pt x="48" y="82"/>
                  </a:lnTo>
                  <a:lnTo>
                    <a:pt x="72" y="54"/>
                  </a:lnTo>
                  <a:lnTo>
                    <a:pt x="94" y="27"/>
                  </a:lnTo>
                  <a:lnTo>
                    <a:pt x="103" y="14"/>
                  </a:lnTo>
                  <a:lnTo>
                    <a:pt x="110" y="0"/>
                  </a:lnTo>
                  <a:lnTo>
                    <a:pt x="116" y="4"/>
                  </a:lnTo>
                  <a:lnTo>
                    <a:pt x="108" y="19"/>
                  </a:lnTo>
                  <a:lnTo>
                    <a:pt x="100" y="31"/>
                  </a:lnTo>
                  <a:lnTo>
                    <a:pt x="76" y="60"/>
                  </a:lnTo>
                  <a:lnTo>
                    <a:pt x="52" y="88"/>
                  </a:lnTo>
                  <a:lnTo>
                    <a:pt x="31" y="116"/>
                  </a:lnTo>
                  <a:lnTo>
                    <a:pt x="12" y="147"/>
                  </a:lnTo>
                  <a:lnTo>
                    <a:pt x="8" y="161"/>
                  </a:lnTo>
                  <a:lnTo>
                    <a:pt x="5" y="176"/>
                  </a:lnTo>
                  <a:lnTo>
                    <a:pt x="7" y="191"/>
                  </a:lnTo>
                  <a:lnTo>
                    <a:pt x="12" y="207"/>
                  </a:lnTo>
                  <a:lnTo>
                    <a:pt x="22" y="224"/>
                  </a:lnTo>
                  <a:lnTo>
                    <a:pt x="35" y="241"/>
                  </a:lnTo>
                  <a:lnTo>
                    <a:pt x="31" y="24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2" name="Freeform 77"/>
            <p:cNvSpPr>
              <a:spLocks/>
            </p:cNvSpPr>
            <p:nvPr userDrawn="1"/>
          </p:nvSpPr>
          <p:spPr bwMode="auto">
            <a:xfrm>
              <a:off x="1222" y="2415"/>
              <a:ext cx="4" cy="5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5"/>
                </a:cxn>
              </a:cxnLst>
              <a:rect l="0" t="0" r="r" b="b"/>
              <a:pathLst>
                <a:path w="4" h="5">
                  <a:moveTo>
                    <a:pt x="3" y="5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3" name="Freeform 78"/>
            <p:cNvSpPr>
              <a:spLocks/>
            </p:cNvSpPr>
            <p:nvPr userDrawn="1"/>
          </p:nvSpPr>
          <p:spPr bwMode="auto">
            <a:xfrm>
              <a:off x="1301" y="1302"/>
              <a:ext cx="304" cy="876"/>
            </a:xfrm>
            <a:custGeom>
              <a:avLst/>
              <a:gdLst/>
              <a:ahLst/>
              <a:cxnLst>
                <a:cxn ang="0">
                  <a:pos x="0" y="872"/>
                </a:cxn>
                <a:cxn ang="0">
                  <a:pos x="68" y="775"/>
                </a:cxn>
                <a:cxn ang="0">
                  <a:pos x="133" y="671"/>
                </a:cxn>
                <a:cxn ang="0">
                  <a:pos x="163" y="619"/>
                </a:cxn>
                <a:cxn ang="0">
                  <a:pos x="191" y="565"/>
                </a:cxn>
                <a:cxn ang="0">
                  <a:pos x="218" y="510"/>
                </a:cxn>
                <a:cxn ang="0">
                  <a:pos x="240" y="455"/>
                </a:cxn>
                <a:cxn ang="0">
                  <a:pos x="260" y="400"/>
                </a:cxn>
                <a:cxn ang="0">
                  <a:pos x="276" y="343"/>
                </a:cxn>
                <a:cxn ang="0">
                  <a:pos x="288" y="287"/>
                </a:cxn>
                <a:cxn ang="0">
                  <a:pos x="295" y="230"/>
                </a:cxn>
                <a:cxn ang="0">
                  <a:pos x="298" y="174"/>
                </a:cxn>
                <a:cxn ang="0">
                  <a:pos x="298" y="144"/>
                </a:cxn>
                <a:cxn ang="0">
                  <a:pos x="297" y="116"/>
                </a:cxn>
                <a:cxn ang="0">
                  <a:pos x="288" y="58"/>
                </a:cxn>
                <a:cxn ang="0">
                  <a:pos x="274" y="2"/>
                </a:cxn>
                <a:cxn ang="0">
                  <a:pos x="280" y="0"/>
                </a:cxn>
                <a:cxn ang="0">
                  <a:pos x="294" y="58"/>
                </a:cxn>
                <a:cxn ang="0">
                  <a:pos x="303" y="116"/>
                </a:cxn>
                <a:cxn ang="0">
                  <a:pos x="304" y="144"/>
                </a:cxn>
                <a:cxn ang="0">
                  <a:pos x="304" y="174"/>
                </a:cxn>
                <a:cxn ang="0">
                  <a:pos x="301" y="230"/>
                </a:cxn>
                <a:cxn ang="0">
                  <a:pos x="294" y="290"/>
                </a:cxn>
                <a:cxn ang="0">
                  <a:pos x="281" y="346"/>
                </a:cxn>
                <a:cxn ang="0">
                  <a:pos x="266" y="404"/>
                </a:cxn>
                <a:cxn ang="0">
                  <a:pos x="246" y="459"/>
                </a:cxn>
                <a:cxn ang="0">
                  <a:pos x="223" y="514"/>
                </a:cxn>
                <a:cxn ang="0">
                  <a:pos x="196" y="570"/>
                </a:cxn>
                <a:cxn ang="0">
                  <a:pos x="168" y="623"/>
                </a:cxn>
                <a:cxn ang="0">
                  <a:pos x="138" y="676"/>
                </a:cxn>
                <a:cxn ang="0">
                  <a:pos x="73" y="779"/>
                </a:cxn>
                <a:cxn ang="0">
                  <a:pos x="6" y="876"/>
                </a:cxn>
                <a:cxn ang="0">
                  <a:pos x="0" y="872"/>
                </a:cxn>
              </a:cxnLst>
              <a:rect l="0" t="0" r="r" b="b"/>
              <a:pathLst>
                <a:path w="304" h="876">
                  <a:moveTo>
                    <a:pt x="0" y="872"/>
                  </a:moveTo>
                  <a:lnTo>
                    <a:pt x="68" y="775"/>
                  </a:lnTo>
                  <a:lnTo>
                    <a:pt x="133" y="671"/>
                  </a:lnTo>
                  <a:lnTo>
                    <a:pt x="163" y="619"/>
                  </a:lnTo>
                  <a:lnTo>
                    <a:pt x="191" y="565"/>
                  </a:lnTo>
                  <a:lnTo>
                    <a:pt x="218" y="510"/>
                  </a:lnTo>
                  <a:lnTo>
                    <a:pt x="240" y="455"/>
                  </a:lnTo>
                  <a:lnTo>
                    <a:pt x="260" y="400"/>
                  </a:lnTo>
                  <a:lnTo>
                    <a:pt x="276" y="343"/>
                  </a:lnTo>
                  <a:lnTo>
                    <a:pt x="288" y="287"/>
                  </a:lnTo>
                  <a:lnTo>
                    <a:pt x="295" y="230"/>
                  </a:lnTo>
                  <a:lnTo>
                    <a:pt x="298" y="174"/>
                  </a:lnTo>
                  <a:lnTo>
                    <a:pt x="298" y="144"/>
                  </a:lnTo>
                  <a:lnTo>
                    <a:pt x="297" y="116"/>
                  </a:lnTo>
                  <a:lnTo>
                    <a:pt x="288" y="58"/>
                  </a:lnTo>
                  <a:lnTo>
                    <a:pt x="274" y="2"/>
                  </a:lnTo>
                  <a:lnTo>
                    <a:pt x="280" y="0"/>
                  </a:lnTo>
                  <a:lnTo>
                    <a:pt x="294" y="58"/>
                  </a:lnTo>
                  <a:lnTo>
                    <a:pt x="303" y="116"/>
                  </a:lnTo>
                  <a:lnTo>
                    <a:pt x="304" y="144"/>
                  </a:lnTo>
                  <a:lnTo>
                    <a:pt x="304" y="174"/>
                  </a:lnTo>
                  <a:lnTo>
                    <a:pt x="301" y="230"/>
                  </a:lnTo>
                  <a:lnTo>
                    <a:pt x="294" y="290"/>
                  </a:lnTo>
                  <a:lnTo>
                    <a:pt x="281" y="346"/>
                  </a:lnTo>
                  <a:lnTo>
                    <a:pt x="266" y="404"/>
                  </a:lnTo>
                  <a:lnTo>
                    <a:pt x="246" y="459"/>
                  </a:lnTo>
                  <a:lnTo>
                    <a:pt x="223" y="514"/>
                  </a:lnTo>
                  <a:lnTo>
                    <a:pt x="196" y="570"/>
                  </a:lnTo>
                  <a:lnTo>
                    <a:pt x="168" y="623"/>
                  </a:lnTo>
                  <a:lnTo>
                    <a:pt x="138" y="676"/>
                  </a:lnTo>
                  <a:lnTo>
                    <a:pt x="73" y="779"/>
                  </a:lnTo>
                  <a:lnTo>
                    <a:pt x="6" y="876"/>
                  </a:lnTo>
                  <a:lnTo>
                    <a:pt x="0" y="87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4" name="Freeform 79"/>
            <p:cNvSpPr>
              <a:spLocks/>
            </p:cNvSpPr>
            <p:nvPr userDrawn="1"/>
          </p:nvSpPr>
          <p:spPr bwMode="auto">
            <a:xfrm>
              <a:off x="1301" y="2174"/>
              <a:ext cx="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5" name="Freeform 80"/>
            <p:cNvSpPr>
              <a:spLocks/>
            </p:cNvSpPr>
            <p:nvPr userDrawn="1"/>
          </p:nvSpPr>
          <p:spPr bwMode="auto">
            <a:xfrm>
              <a:off x="1147" y="1056"/>
              <a:ext cx="434" cy="250"/>
            </a:xfrm>
            <a:custGeom>
              <a:avLst/>
              <a:gdLst/>
              <a:ahLst/>
              <a:cxnLst>
                <a:cxn ang="0">
                  <a:pos x="428" y="250"/>
                </a:cxn>
                <a:cxn ang="0">
                  <a:pos x="413" y="219"/>
                </a:cxn>
                <a:cxn ang="0">
                  <a:pos x="394" y="189"/>
                </a:cxn>
                <a:cxn ang="0">
                  <a:pos x="375" y="164"/>
                </a:cxn>
                <a:cxn ang="0">
                  <a:pos x="352" y="140"/>
                </a:cxn>
                <a:cxn ang="0">
                  <a:pos x="329" y="118"/>
                </a:cxn>
                <a:cxn ang="0">
                  <a:pos x="304" y="99"/>
                </a:cxn>
                <a:cxn ang="0">
                  <a:pos x="277" y="82"/>
                </a:cxn>
                <a:cxn ang="0">
                  <a:pos x="249" y="66"/>
                </a:cxn>
                <a:cxn ang="0">
                  <a:pos x="191" y="41"/>
                </a:cxn>
                <a:cxn ang="0">
                  <a:pos x="128" y="24"/>
                </a:cxn>
                <a:cxn ang="0">
                  <a:pos x="65" y="11"/>
                </a:cxn>
                <a:cxn ang="0">
                  <a:pos x="32" y="8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32" y="2"/>
                </a:cxn>
                <a:cxn ang="0">
                  <a:pos x="65" y="5"/>
                </a:cxn>
                <a:cxn ang="0">
                  <a:pos x="131" y="18"/>
                </a:cxn>
                <a:cxn ang="0">
                  <a:pos x="193" y="35"/>
                </a:cxn>
                <a:cxn ang="0">
                  <a:pos x="253" y="60"/>
                </a:cxn>
                <a:cxn ang="0">
                  <a:pos x="281" y="76"/>
                </a:cxn>
                <a:cxn ang="0">
                  <a:pos x="308" y="93"/>
                </a:cxn>
                <a:cxn ang="0">
                  <a:pos x="333" y="113"/>
                </a:cxn>
                <a:cxn ang="0">
                  <a:pos x="356" y="134"/>
                </a:cxn>
                <a:cxn ang="0">
                  <a:pos x="379" y="158"/>
                </a:cxn>
                <a:cxn ang="0">
                  <a:pos x="400" y="185"/>
                </a:cxn>
                <a:cxn ang="0">
                  <a:pos x="418" y="214"/>
                </a:cxn>
                <a:cxn ang="0">
                  <a:pos x="434" y="246"/>
                </a:cxn>
                <a:cxn ang="0">
                  <a:pos x="428" y="250"/>
                </a:cxn>
              </a:cxnLst>
              <a:rect l="0" t="0" r="r" b="b"/>
              <a:pathLst>
                <a:path w="434" h="250">
                  <a:moveTo>
                    <a:pt x="428" y="250"/>
                  </a:moveTo>
                  <a:lnTo>
                    <a:pt x="413" y="219"/>
                  </a:lnTo>
                  <a:lnTo>
                    <a:pt x="394" y="189"/>
                  </a:lnTo>
                  <a:lnTo>
                    <a:pt x="375" y="164"/>
                  </a:lnTo>
                  <a:lnTo>
                    <a:pt x="352" y="140"/>
                  </a:lnTo>
                  <a:lnTo>
                    <a:pt x="329" y="118"/>
                  </a:lnTo>
                  <a:lnTo>
                    <a:pt x="304" y="99"/>
                  </a:lnTo>
                  <a:lnTo>
                    <a:pt x="277" y="82"/>
                  </a:lnTo>
                  <a:lnTo>
                    <a:pt x="249" y="66"/>
                  </a:lnTo>
                  <a:lnTo>
                    <a:pt x="191" y="41"/>
                  </a:lnTo>
                  <a:lnTo>
                    <a:pt x="128" y="24"/>
                  </a:lnTo>
                  <a:lnTo>
                    <a:pt x="65" y="11"/>
                  </a:lnTo>
                  <a:lnTo>
                    <a:pt x="32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32" y="2"/>
                  </a:lnTo>
                  <a:lnTo>
                    <a:pt x="65" y="5"/>
                  </a:lnTo>
                  <a:lnTo>
                    <a:pt x="131" y="18"/>
                  </a:lnTo>
                  <a:lnTo>
                    <a:pt x="193" y="35"/>
                  </a:lnTo>
                  <a:lnTo>
                    <a:pt x="253" y="60"/>
                  </a:lnTo>
                  <a:lnTo>
                    <a:pt x="281" y="76"/>
                  </a:lnTo>
                  <a:lnTo>
                    <a:pt x="308" y="93"/>
                  </a:lnTo>
                  <a:lnTo>
                    <a:pt x="333" y="113"/>
                  </a:lnTo>
                  <a:lnTo>
                    <a:pt x="356" y="134"/>
                  </a:lnTo>
                  <a:lnTo>
                    <a:pt x="379" y="158"/>
                  </a:lnTo>
                  <a:lnTo>
                    <a:pt x="400" y="185"/>
                  </a:lnTo>
                  <a:lnTo>
                    <a:pt x="418" y="214"/>
                  </a:lnTo>
                  <a:lnTo>
                    <a:pt x="434" y="246"/>
                  </a:lnTo>
                  <a:lnTo>
                    <a:pt x="428" y="25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6" name="Freeform 81"/>
            <p:cNvSpPr>
              <a:spLocks/>
            </p:cNvSpPr>
            <p:nvPr userDrawn="1"/>
          </p:nvSpPr>
          <p:spPr bwMode="auto">
            <a:xfrm>
              <a:off x="1575" y="1302"/>
              <a:ext cx="6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6" y="0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7" name="Freeform 82"/>
            <p:cNvSpPr>
              <a:spLocks/>
            </p:cNvSpPr>
            <p:nvPr userDrawn="1"/>
          </p:nvSpPr>
          <p:spPr bwMode="auto">
            <a:xfrm>
              <a:off x="899" y="1056"/>
              <a:ext cx="248" cy="114"/>
            </a:xfrm>
            <a:custGeom>
              <a:avLst/>
              <a:gdLst/>
              <a:ahLst/>
              <a:cxnLst>
                <a:cxn ang="0">
                  <a:pos x="248" y="5"/>
                </a:cxn>
                <a:cxn ang="0">
                  <a:pos x="212" y="5"/>
                </a:cxn>
                <a:cxn ang="0">
                  <a:pos x="178" y="9"/>
                </a:cxn>
                <a:cxn ang="0">
                  <a:pos x="163" y="14"/>
                </a:cxn>
                <a:cxn ang="0">
                  <a:pos x="146" y="18"/>
                </a:cxn>
                <a:cxn ang="0">
                  <a:pos x="116" y="31"/>
                </a:cxn>
                <a:cxn ang="0">
                  <a:pos x="86" y="46"/>
                </a:cxn>
                <a:cxn ang="0">
                  <a:pos x="58" y="65"/>
                </a:cxn>
                <a:cxn ang="0">
                  <a:pos x="31" y="87"/>
                </a:cxn>
                <a:cxn ang="0">
                  <a:pos x="6" y="114"/>
                </a:cxn>
                <a:cxn ang="0">
                  <a:pos x="0" y="110"/>
                </a:cxn>
                <a:cxn ang="0">
                  <a:pos x="27" y="82"/>
                </a:cxn>
                <a:cxn ang="0">
                  <a:pos x="54" y="59"/>
                </a:cxn>
                <a:cxn ang="0">
                  <a:pos x="82" y="41"/>
                </a:cxn>
                <a:cxn ang="0">
                  <a:pos x="112" y="25"/>
                </a:cxn>
                <a:cxn ang="0">
                  <a:pos x="142" y="12"/>
                </a:cxn>
                <a:cxn ang="0">
                  <a:pos x="160" y="8"/>
                </a:cxn>
                <a:cxn ang="0">
                  <a:pos x="176" y="4"/>
                </a:cxn>
                <a:cxn ang="0">
                  <a:pos x="212" y="0"/>
                </a:cxn>
                <a:cxn ang="0">
                  <a:pos x="248" y="0"/>
                </a:cxn>
                <a:cxn ang="0">
                  <a:pos x="248" y="5"/>
                </a:cxn>
              </a:cxnLst>
              <a:rect l="0" t="0" r="r" b="b"/>
              <a:pathLst>
                <a:path w="248" h="114">
                  <a:moveTo>
                    <a:pt x="248" y="5"/>
                  </a:moveTo>
                  <a:lnTo>
                    <a:pt x="212" y="5"/>
                  </a:lnTo>
                  <a:lnTo>
                    <a:pt x="178" y="9"/>
                  </a:lnTo>
                  <a:lnTo>
                    <a:pt x="163" y="14"/>
                  </a:lnTo>
                  <a:lnTo>
                    <a:pt x="146" y="18"/>
                  </a:lnTo>
                  <a:lnTo>
                    <a:pt x="116" y="31"/>
                  </a:lnTo>
                  <a:lnTo>
                    <a:pt x="86" y="46"/>
                  </a:lnTo>
                  <a:lnTo>
                    <a:pt x="58" y="65"/>
                  </a:lnTo>
                  <a:lnTo>
                    <a:pt x="31" y="87"/>
                  </a:lnTo>
                  <a:lnTo>
                    <a:pt x="6" y="114"/>
                  </a:lnTo>
                  <a:lnTo>
                    <a:pt x="0" y="110"/>
                  </a:lnTo>
                  <a:lnTo>
                    <a:pt x="27" y="82"/>
                  </a:lnTo>
                  <a:lnTo>
                    <a:pt x="54" y="59"/>
                  </a:lnTo>
                  <a:lnTo>
                    <a:pt x="82" y="41"/>
                  </a:lnTo>
                  <a:lnTo>
                    <a:pt x="112" y="25"/>
                  </a:lnTo>
                  <a:lnTo>
                    <a:pt x="142" y="12"/>
                  </a:lnTo>
                  <a:lnTo>
                    <a:pt x="160" y="8"/>
                  </a:lnTo>
                  <a:lnTo>
                    <a:pt x="176" y="4"/>
                  </a:lnTo>
                  <a:lnTo>
                    <a:pt x="212" y="0"/>
                  </a:lnTo>
                  <a:lnTo>
                    <a:pt x="248" y="0"/>
                  </a:lnTo>
                  <a:lnTo>
                    <a:pt x="248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8" name="Freeform 83"/>
            <p:cNvSpPr>
              <a:spLocks/>
            </p:cNvSpPr>
            <p:nvPr userDrawn="1"/>
          </p:nvSpPr>
          <p:spPr bwMode="auto">
            <a:xfrm>
              <a:off x="1147" y="1056"/>
              <a:ext cx="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09" name="Freeform 84"/>
            <p:cNvSpPr>
              <a:spLocks/>
            </p:cNvSpPr>
            <p:nvPr userDrawn="1"/>
          </p:nvSpPr>
          <p:spPr bwMode="auto">
            <a:xfrm>
              <a:off x="772" y="1166"/>
              <a:ext cx="133" cy="411"/>
            </a:xfrm>
            <a:custGeom>
              <a:avLst/>
              <a:gdLst/>
              <a:ahLst/>
              <a:cxnLst>
                <a:cxn ang="0">
                  <a:pos x="133" y="4"/>
                </a:cxn>
                <a:cxn ang="0">
                  <a:pos x="116" y="25"/>
                </a:cxn>
                <a:cxn ang="0">
                  <a:pos x="102" y="48"/>
                </a:cxn>
                <a:cxn ang="0">
                  <a:pos x="78" y="93"/>
                </a:cxn>
                <a:cxn ang="0">
                  <a:pos x="61" y="144"/>
                </a:cxn>
                <a:cxn ang="0">
                  <a:pos x="48" y="198"/>
                </a:cxn>
                <a:cxn ang="0">
                  <a:pos x="31" y="307"/>
                </a:cxn>
                <a:cxn ang="0">
                  <a:pos x="21" y="360"/>
                </a:cxn>
                <a:cxn ang="0">
                  <a:pos x="7" y="411"/>
                </a:cxn>
                <a:cxn ang="0">
                  <a:pos x="0" y="410"/>
                </a:cxn>
                <a:cxn ang="0">
                  <a:pos x="14" y="359"/>
                </a:cxn>
                <a:cxn ang="0">
                  <a:pos x="24" y="307"/>
                </a:cxn>
                <a:cxn ang="0">
                  <a:pos x="41" y="198"/>
                </a:cxn>
                <a:cxn ang="0">
                  <a:pos x="54" y="143"/>
                </a:cxn>
                <a:cxn ang="0">
                  <a:pos x="71" y="92"/>
                </a:cxn>
                <a:cxn ang="0">
                  <a:pos x="96" y="44"/>
                </a:cxn>
                <a:cxn ang="0">
                  <a:pos x="110" y="21"/>
                </a:cxn>
                <a:cxn ang="0">
                  <a:pos x="127" y="0"/>
                </a:cxn>
                <a:cxn ang="0">
                  <a:pos x="133" y="4"/>
                </a:cxn>
              </a:cxnLst>
              <a:rect l="0" t="0" r="r" b="b"/>
              <a:pathLst>
                <a:path w="133" h="411">
                  <a:moveTo>
                    <a:pt x="133" y="4"/>
                  </a:moveTo>
                  <a:lnTo>
                    <a:pt x="116" y="25"/>
                  </a:lnTo>
                  <a:lnTo>
                    <a:pt x="102" y="48"/>
                  </a:lnTo>
                  <a:lnTo>
                    <a:pt x="78" y="93"/>
                  </a:lnTo>
                  <a:lnTo>
                    <a:pt x="61" y="144"/>
                  </a:lnTo>
                  <a:lnTo>
                    <a:pt x="48" y="198"/>
                  </a:lnTo>
                  <a:lnTo>
                    <a:pt x="31" y="307"/>
                  </a:lnTo>
                  <a:lnTo>
                    <a:pt x="21" y="360"/>
                  </a:lnTo>
                  <a:lnTo>
                    <a:pt x="7" y="411"/>
                  </a:lnTo>
                  <a:lnTo>
                    <a:pt x="0" y="410"/>
                  </a:lnTo>
                  <a:lnTo>
                    <a:pt x="14" y="359"/>
                  </a:lnTo>
                  <a:lnTo>
                    <a:pt x="24" y="307"/>
                  </a:lnTo>
                  <a:lnTo>
                    <a:pt x="41" y="198"/>
                  </a:lnTo>
                  <a:lnTo>
                    <a:pt x="54" y="143"/>
                  </a:lnTo>
                  <a:lnTo>
                    <a:pt x="71" y="92"/>
                  </a:lnTo>
                  <a:lnTo>
                    <a:pt x="96" y="44"/>
                  </a:lnTo>
                  <a:lnTo>
                    <a:pt x="110" y="21"/>
                  </a:lnTo>
                  <a:lnTo>
                    <a:pt x="127" y="0"/>
                  </a:lnTo>
                  <a:lnTo>
                    <a:pt x="133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0" name="Freeform 85"/>
            <p:cNvSpPr>
              <a:spLocks/>
            </p:cNvSpPr>
            <p:nvPr userDrawn="1"/>
          </p:nvSpPr>
          <p:spPr bwMode="auto">
            <a:xfrm>
              <a:off x="899" y="1166"/>
              <a:ext cx="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1" name="Freeform 86"/>
            <p:cNvSpPr>
              <a:spLocks/>
            </p:cNvSpPr>
            <p:nvPr userDrawn="1"/>
          </p:nvSpPr>
          <p:spPr bwMode="auto">
            <a:xfrm>
              <a:off x="567" y="1487"/>
              <a:ext cx="211" cy="93"/>
            </a:xfrm>
            <a:custGeom>
              <a:avLst/>
              <a:gdLst/>
              <a:ahLst/>
              <a:cxnLst>
                <a:cxn ang="0">
                  <a:pos x="208" y="93"/>
                </a:cxn>
                <a:cxn ang="0">
                  <a:pos x="155" y="78"/>
                </a:cxn>
                <a:cxn ang="0">
                  <a:pos x="102" y="58"/>
                </a:cxn>
                <a:cxn ang="0">
                  <a:pos x="49" y="34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54" y="28"/>
                </a:cxn>
                <a:cxn ang="0">
                  <a:pos x="105" y="52"/>
                </a:cxn>
                <a:cxn ang="0">
                  <a:pos x="158" y="72"/>
                </a:cxn>
                <a:cxn ang="0">
                  <a:pos x="211" y="88"/>
                </a:cxn>
                <a:cxn ang="0">
                  <a:pos x="208" y="93"/>
                </a:cxn>
              </a:cxnLst>
              <a:rect l="0" t="0" r="r" b="b"/>
              <a:pathLst>
                <a:path w="211" h="93">
                  <a:moveTo>
                    <a:pt x="208" y="93"/>
                  </a:moveTo>
                  <a:lnTo>
                    <a:pt x="155" y="78"/>
                  </a:lnTo>
                  <a:lnTo>
                    <a:pt x="102" y="58"/>
                  </a:lnTo>
                  <a:lnTo>
                    <a:pt x="49" y="34"/>
                  </a:lnTo>
                  <a:lnTo>
                    <a:pt x="0" y="6"/>
                  </a:lnTo>
                  <a:lnTo>
                    <a:pt x="4" y="0"/>
                  </a:lnTo>
                  <a:lnTo>
                    <a:pt x="54" y="28"/>
                  </a:lnTo>
                  <a:lnTo>
                    <a:pt x="105" y="52"/>
                  </a:lnTo>
                  <a:lnTo>
                    <a:pt x="158" y="72"/>
                  </a:lnTo>
                  <a:lnTo>
                    <a:pt x="211" y="88"/>
                  </a:lnTo>
                  <a:lnTo>
                    <a:pt x="208" y="9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2" name="Freeform 87"/>
            <p:cNvSpPr>
              <a:spLocks/>
            </p:cNvSpPr>
            <p:nvPr userDrawn="1"/>
          </p:nvSpPr>
          <p:spPr bwMode="auto">
            <a:xfrm>
              <a:off x="772" y="1575"/>
              <a:ext cx="7" cy="7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7"/>
                </a:cxn>
                <a:cxn ang="0">
                  <a:pos x="3" y="5"/>
                </a:cxn>
                <a:cxn ang="0">
                  <a:pos x="6" y="0"/>
                </a:cxn>
                <a:cxn ang="0">
                  <a:pos x="0" y="1"/>
                </a:cxn>
                <a:cxn ang="0">
                  <a:pos x="7" y="2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lnTo>
                    <a:pt x="6" y="7"/>
                  </a:lnTo>
                  <a:lnTo>
                    <a:pt x="3" y="5"/>
                  </a:lnTo>
                  <a:lnTo>
                    <a:pt x="6" y="0"/>
                  </a:lnTo>
                  <a:lnTo>
                    <a:pt x="0" y="1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3" name="Freeform 88"/>
            <p:cNvSpPr>
              <a:spLocks/>
            </p:cNvSpPr>
            <p:nvPr userDrawn="1"/>
          </p:nvSpPr>
          <p:spPr bwMode="auto">
            <a:xfrm>
              <a:off x="499" y="1135"/>
              <a:ext cx="83" cy="356"/>
            </a:xfrm>
            <a:custGeom>
              <a:avLst/>
              <a:gdLst/>
              <a:ahLst/>
              <a:cxnLst>
                <a:cxn ang="0">
                  <a:pos x="68" y="353"/>
                </a:cxn>
                <a:cxn ang="0">
                  <a:pos x="75" y="307"/>
                </a:cxn>
                <a:cxn ang="0">
                  <a:pos x="78" y="261"/>
                </a:cxn>
                <a:cxn ang="0">
                  <a:pos x="78" y="215"/>
                </a:cxn>
                <a:cxn ang="0">
                  <a:pos x="73" y="168"/>
                </a:cxn>
                <a:cxn ang="0">
                  <a:pos x="64" y="124"/>
                </a:cxn>
                <a:cxn ang="0">
                  <a:pos x="48" y="80"/>
                </a:cxn>
                <a:cxn ang="0">
                  <a:pos x="38" y="62"/>
                </a:cxn>
                <a:cxn ang="0">
                  <a:pos x="27" y="42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32" y="38"/>
                </a:cxn>
                <a:cxn ang="0">
                  <a:pos x="44" y="58"/>
                </a:cxn>
                <a:cxn ang="0">
                  <a:pos x="54" y="78"/>
                </a:cxn>
                <a:cxn ang="0">
                  <a:pos x="69" y="121"/>
                </a:cxn>
                <a:cxn ang="0">
                  <a:pos x="79" y="168"/>
                </a:cxn>
                <a:cxn ang="0">
                  <a:pos x="83" y="215"/>
                </a:cxn>
                <a:cxn ang="0">
                  <a:pos x="83" y="261"/>
                </a:cxn>
                <a:cxn ang="0">
                  <a:pos x="81" y="309"/>
                </a:cxn>
                <a:cxn ang="0">
                  <a:pos x="73" y="356"/>
                </a:cxn>
                <a:cxn ang="0">
                  <a:pos x="68" y="353"/>
                </a:cxn>
              </a:cxnLst>
              <a:rect l="0" t="0" r="r" b="b"/>
              <a:pathLst>
                <a:path w="83" h="356">
                  <a:moveTo>
                    <a:pt x="68" y="353"/>
                  </a:moveTo>
                  <a:lnTo>
                    <a:pt x="75" y="307"/>
                  </a:lnTo>
                  <a:lnTo>
                    <a:pt x="78" y="261"/>
                  </a:lnTo>
                  <a:lnTo>
                    <a:pt x="78" y="215"/>
                  </a:lnTo>
                  <a:lnTo>
                    <a:pt x="73" y="168"/>
                  </a:lnTo>
                  <a:lnTo>
                    <a:pt x="64" y="124"/>
                  </a:lnTo>
                  <a:lnTo>
                    <a:pt x="48" y="80"/>
                  </a:lnTo>
                  <a:lnTo>
                    <a:pt x="38" y="62"/>
                  </a:lnTo>
                  <a:lnTo>
                    <a:pt x="27" y="42"/>
                  </a:lnTo>
                  <a:lnTo>
                    <a:pt x="0" y="4"/>
                  </a:lnTo>
                  <a:lnTo>
                    <a:pt x="6" y="0"/>
                  </a:lnTo>
                  <a:lnTo>
                    <a:pt x="32" y="38"/>
                  </a:lnTo>
                  <a:lnTo>
                    <a:pt x="44" y="58"/>
                  </a:lnTo>
                  <a:lnTo>
                    <a:pt x="54" y="78"/>
                  </a:lnTo>
                  <a:lnTo>
                    <a:pt x="69" y="121"/>
                  </a:lnTo>
                  <a:lnTo>
                    <a:pt x="79" y="168"/>
                  </a:lnTo>
                  <a:lnTo>
                    <a:pt x="83" y="215"/>
                  </a:lnTo>
                  <a:lnTo>
                    <a:pt x="83" y="261"/>
                  </a:lnTo>
                  <a:lnTo>
                    <a:pt x="81" y="309"/>
                  </a:lnTo>
                  <a:lnTo>
                    <a:pt x="73" y="356"/>
                  </a:lnTo>
                  <a:lnTo>
                    <a:pt x="68" y="35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4" name="Freeform 89"/>
            <p:cNvSpPr>
              <a:spLocks/>
            </p:cNvSpPr>
            <p:nvPr userDrawn="1"/>
          </p:nvSpPr>
          <p:spPr bwMode="auto">
            <a:xfrm>
              <a:off x="567" y="1487"/>
              <a:ext cx="5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5" y="4"/>
                </a:cxn>
                <a:cxn ang="0">
                  <a:pos x="4" y="0"/>
                </a:cxn>
                <a:cxn ang="0">
                  <a:pos x="0" y="6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lnTo>
                    <a:pt x="0" y="1"/>
                  </a:lnTo>
                  <a:lnTo>
                    <a:pt x="5" y="4"/>
                  </a:ln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5" name="Freeform 90"/>
            <p:cNvSpPr>
              <a:spLocks/>
            </p:cNvSpPr>
            <p:nvPr userDrawn="1"/>
          </p:nvSpPr>
          <p:spPr bwMode="auto">
            <a:xfrm>
              <a:off x="29" y="1037"/>
              <a:ext cx="474" cy="102"/>
            </a:xfrm>
            <a:custGeom>
              <a:avLst/>
              <a:gdLst/>
              <a:ahLst/>
              <a:cxnLst>
                <a:cxn ang="0">
                  <a:pos x="470" y="102"/>
                </a:cxn>
                <a:cxn ang="0">
                  <a:pos x="418" y="74"/>
                </a:cxn>
                <a:cxn ang="0">
                  <a:pos x="362" y="48"/>
                </a:cxn>
                <a:cxn ang="0">
                  <a:pos x="304" y="28"/>
                </a:cxn>
                <a:cxn ang="0">
                  <a:pos x="273" y="20"/>
                </a:cxn>
                <a:cxn ang="0">
                  <a:pos x="244" y="13"/>
                </a:cxn>
                <a:cxn ang="0">
                  <a:pos x="214" y="9"/>
                </a:cxn>
                <a:cxn ang="0">
                  <a:pos x="183" y="6"/>
                </a:cxn>
                <a:cxn ang="0">
                  <a:pos x="152" y="6"/>
                </a:cxn>
                <a:cxn ang="0">
                  <a:pos x="122" y="9"/>
                </a:cxn>
                <a:cxn ang="0">
                  <a:pos x="92" y="13"/>
                </a:cxn>
                <a:cxn ang="0">
                  <a:pos x="63" y="20"/>
                </a:cxn>
                <a:cxn ang="0">
                  <a:pos x="33" y="31"/>
                </a:cxn>
                <a:cxn ang="0">
                  <a:pos x="5" y="44"/>
                </a:cxn>
                <a:cxn ang="0">
                  <a:pos x="0" y="38"/>
                </a:cxn>
                <a:cxn ang="0">
                  <a:pos x="29" y="26"/>
                </a:cxn>
                <a:cxn ang="0">
                  <a:pos x="60" y="14"/>
                </a:cxn>
                <a:cxn ang="0">
                  <a:pos x="90" y="7"/>
                </a:cxn>
                <a:cxn ang="0">
                  <a:pos x="119" y="3"/>
                </a:cxn>
                <a:cxn ang="0">
                  <a:pos x="152" y="0"/>
                </a:cxn>
                <a:cxn ang="0">
                  <a:pos x="183" y="0"/>
                </a:cxn>
                <a:cxn ang="0">
                  <a:pos x="214" y="3"/>
                </a:cxn>
                <a:cxn ang="0">
                  <a:pos x="244" y="7"/>
                </a:cxn>
                <a:cxn ang="0">
                  <a:pos x="276" y="14"/>
                </a:cxn>
                <a:cxn ang="0">
                  <a:pos x="307" y="23"/>
                </a:cxn>
                <a:cxn ang="0">
                  <a:pos x="365" y="43"/>
                </a:cxn>
                <a:cxn ang="0">
                  <a:pos x="422" y="68"/>
                </a:cxn>
                <a:cxn ang="0">
                  <a:pos x="474" y="96"/>
                </a:cxn>
                <a:cxn ang="0">
                  <a:pos x="470" y="102"/>
                </a:cxn>
              </a:cxnLst>
              <a:rect l="0" t="0" r="r" b="b"/>
              <a:pathLst>
                <a:path w="474" h="102">
                  <a:moveTo>
                    <a:pt x="470" y="102"/>
                  </a:moveTo>
                  <a:lnTo>
                    <a:pt x="418" y="74"/>
                  </a:lnTo>
                  <a:lnTo>
                    <a:pt x="362" y="48"/>
                  </a:lnTo>
                  <a:lnTo>
                    <a:pt x="304" y="28"/>
                  </a:lnTo>
                  <a:lnTo>
                    <a:pt x="273" y="20"/>
                  </a:lnTo>
                  <a:lnTo>
                    <a:pt x="244" y="13"/>
                  </a:lnTo>
                  <a:lnTo>
                    <a:pt x="214" y="9"/>
                  </a:lnTo>
                  <a:lnTo>
                    <a:pt x="183" y="6"/>
                  </a:lnTo>
                  <a:lnTo>
                    <a:pt x="152" y="6"/>
                  </a:lnTo>
                  <a:lnTo>
                    <a:pt x="122" y="9"/>
                  </a:lnTo>
                  <a:lnTo>
                    <a:pt x="92" y="13"/>
                  </a:lnTo>
                  <a:lnTo>
                    <a:pt x="63" y="20"/>
                  </a:lnTo>
                  <a:lnTo>
                    <a:pt x="33" y="31"/>
                  </a:lnTo>
                  <a:lnTo>
                    <a:pt x="5" y="44"/>
                  </a:lnTo>
                  <a:lnTo>
                    <a:pt x="0" y="38"/>
                  </a:lnTo>
                  <a:lnTo>
                    <a:pt x="29" y="26"/>
                  </a:lnTo>
                  <a:lnTo>
                    <a:pt x="60" y="14"/>
                  </a:lnTo>
                  <a:lnTo>
                    <a:pt x="90" y="7"/>
                  </a:lnTo>
                  <a:lnTo>
                    <a:pt x="119" y="3"/>
                  </a:lnTo>
                  <a:lnTo>
                    <a:pt x="152" y="0"/>
                  </a:lnTo>
                  <a:lnTo>
                    <a:pt x="183" y="0"/>
                  </a:lnTo>
                  <a:lnTo>
                    <a:pt x="214" y="3"/>
                  </a:lnTo>
                  <a:lnTo>
                    <a:pt x="244" y="7"/>
                  </a:lnTo>
                  <a:lnTo>
                    <a:pt x="276" y="14"/>
                  </a:lnTo>
                  <a:lnTo>
                    <a:pt x="307" y="23"/>
                  </a:lnTo>
                  <a:lnTo>
                    <a:pt x="365" y="43"/>
                  </a:lnTo>
                  <a:lnTo>
                    <a:pt x="422" y="68"/>
                  </a:lnTo>
                  <a:lnTo>
                    <a:pt x="474" y="96"/>
                  </a:lnTo>
                  <a:lnTo>
                    <a:pt x="470" y="10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6" name="Freeform 91"/>
            <p:cNvSpPr>
              <a:spLocks/>
            </p:cNvSpPr>
            <p:nvPr userDrawn="1"/>
          </p:nvSpPr>
          <p:spPr bwMode="auto">
            <a:xfrm>
              <a:off x="499" y="1133"/>
              <a:ext cx="6" cy="6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6" y="2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4" y="0"/>
                  </a:lnTo>
                  <a:lnTo>
                    <a:pt x="0" y="6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7" name="Freeform 92"/>
            <p:cNvSpPr>
              <a:spLocks/>
            </p:cNvSpPr>
            <p:nvPr userDrawn="1"/>
          </p:nvSpPr>
          <p:spPr bwMode="auto">
            <a:xfrm>
              <a:off x="-232" y="1075"/>
              <a:ext cx="266" cy="748"/>
            </a:xfrm>
            <a:custGeom>
              <a:avLst/>
              <a:gdLst/>
              <a:ahLst/>
              <a:cxnLst>
                <a:cxn ang="0">
                  <a:pos x="266" y="6"/>
                </a:cxn>
                <a:cxn ang="0">
                  <a:pos x="225" y="40"/>
                </a:cxn>
                <a:cxn ang="0">
                  <a:pos x="189" y="75"/>
                </a:cxn>
                <a:cxn ang="0">
                  <a:pos x="155" y="113"/>
                </a:cxn>
                <a:cxn ang="0">
                  <a:pos x="126" y="153"/>
                </a:cxn>
                <a:cxn ang="0">
                  <a:pos x="99" y="195"/>
                </a:cxn>
                <a:cxn ang="0">
                  <a:pos x="76" y="237"/>
                </a:cxn>
                <a:cxn ang="0">
                  <a:pos x="56" y="282"/>
                </a:cxn>
                <a:cxn ang="0">
                  <a:pos x="41" y="330"/>
                </a:cxn>
                <a:cxn ang="0">
                  <a:pos x="28" y="378"/>
                </a:cxn>
                <a:cxn ang="0">
                  <a:pos x="18" y="429"/>
                </a:cxn>
                <a:cxn ang="0">
                  <a:pos x="11" y="480"/>
                </a:cxn>
                <a:cxn ang="0">
                  <a:pos x="7" y="532"/>
                </a:cxn>
                <a:cxn ang="0">
                  <a:pos x="7" y="584"/>
                </a:cxn>
                <a:cxn ang="0">
                  <a:pos x="10" y="638"/>
                </a:cxn>
                <a:cxn ang="0">
                  <a:pos x="14" y="693"/>
                </a:cxn>
                <a:cxn ang="0">
                  <a:pos x="22" y="747"/>
                </a:cxn>
                <a:cxn ang="0">
                  <a:pos x="15" y="748"/>
                </a:cxn>
                <a:cxn ang="0">
                  <a:pos x="7" y="695"/>
                </a:cxn>
                <a:cxn ang="0">
                  <a:pos x="3" y="638"/>
                </a:cxn>
                <a:cxn ang="0">
                  <a:pos x="0" y="584"/>
                </a:cxn>
                <a:cxn ang="0">
                  <a:pos x="0" y="532"/>
                </a:cxn>
                <a:cxn ang="0">
                  <a:pos x="4" y="480"/>
                </a:cxn>
                <a:cxn ang="0">
                  <a:pos x="11" y="429"/>
                </a:cxn>
                <a:cxn ang="0">
                  <a:pos x="21" y="377"/>
                </a:cxn>
                <a:cxn ang="0">
                  <a:pos x="34" y="328"/>
                </a:cxn>
                <a:cxn ang="0">
                  <a:pos x="49" y="280"/>
                </a:cxn>
                <a:cxn ang="0">
                  <a:pos x="69" y="235"/>
                </a:cxn>
                <a:cxn ang="0">
                  <a:pos x="93" y="191"/>
                </a:cxn>
                <a:cxn ang="0">
                  <a:pos x="120" y="149"/>
                </a:cxn>
                <a:cxn ang="0">
                  <a:pos x="150" y="109"/>
                </a:cxn>
                <a:cxn ang="0">
                  <a:pos x="184" y="71"/>
                </a:cxn>
                <a:cxn ang="0">
                  <a:pos x="220" y="34"/>
                </a:cxn>
                <a:cxn ang="0">
                  <a:pos x="261" y="0"/>
                </a:cxn>
                <a:cxn ang="0">
                  <a:pos x="266" y="6"/>
                </a:cxn>
              </a:cxnLst>
              <a:rect l="0" t="0" r="r" b="b"/>
              <a:pathLst>
                <a:path w="266" h="748">
                  <a:moveTo>
                    <a:pt x="266" y="6"/>
                  </a:moveTo>
                  <a:lnTo>
                    <a:pt x="225" y="40"/>
                  </a:lnTo>
                  <a:lnTo>
                    <a:pt x="189" y="75"/>
                  </a:lnTo>
                  <a:lnTo>
                    <a:pt x="155" y="113"/>
                  </a:lnTo>
                  <a:lnTo>
                    <a:pt x="126" y="153"/>
                  </a:lnTo>
                  <a:lnTo>
                    <a:pt x="99" y="195"/>
                  </a:lnTo>
                  <a:lnTo>
                    <a:pt x="76" y="237"/>
                  </a:lnTo>
                  <a:lnTo>
                    <a:pt x="56" y="282"/>
                  </a:lnTo>
                  <a:lnTo>
                    <a:pt x="41" y="330"/>
                  </a:lnTo>
                  <a:lnTo>
                    <a:pt x="28" y="378"/>
                  </a:lnTo>
                  <a:lnTo>
                    <a:pt x="18" y="429"/>
                  </a:lnTo>
                  <a:lnTo>
                    <a:pt x="11" y="480"/>
                  </a:lnTo>
                  <a:lnTo>
                    <a:pt x="7" y="532"/>
                  </a:lnTo>
                  <a:lnTo>
                    <a:pt x="7" y="584"/>
                  </a:lnTo>
                  <a:lnTo>
                    <a:pt x="10" y="638"/>
                  </a:lnTo>
                  <a:lnTo>
                    <a:pt x="14" y="693"/>
                  </a:lnTo>
                  <a:lnTo>
                    <a:pt x="22" y="747"/>
                  </a:lnTo>
                  <a:lnTo>
                    <a:pt x="15" y="748"/>
                  </a:lnTo>
                  <a:lnTo>
                    <a:pt x="7" y="695"/>
                  </a:lnTo>
                  <a:lnTo>
                    <a:pt x="3" y="638"/>
                  </a:lnTo>
                  <a:lnTo>
                    <a:pt x="0" y="584"/>
                  </a:lnTo>
                  <a:lnTo>
                    <a:pt x="0" y="532"/>
                  </a:lnTo>
                  <a:lnTo>
                    <a:pt x="4" y="480"/>
                  </a:lnTo>
                  <a:lnTo>
                    <a:pt x="11" y="429"/>
                  </a:lnTo>
                  <a:lnTo>
                    <a:pt x="21" y="377"/>
                  </a:lnTo>
                  <a:lnTo>
                    <a:pt x="34" y="328"/>
                  </a:lnTo>
                  <a:lnTo>
                    <a:pt x="49" y="280"/>
                  </a:lnTo>
                  <a:lnTo>
                    <a:pt x="69" y="235"/>
                  </a:lnTo>
                  <a:lnTo>
                    <a:pt x="93" y="191"/>
                  </a:lnTo>
                  <a:lnTo>
                    <a:pt x="120" y="149"/>
                  </a:lnTo>
                  <a:lnTo>
                    <a:pt x="150" y="109"/>
                  </a:lnTo>
                  <a:lnTo>
                    <a:pt x="184" y="71"/>
                  </a:lnTo>
                  <a:lnTo>
                    <a:pt x="220" y="34"/>
                  </a:lnTo>
                  <a:lnTo>
                    <a:pt x="261" y="0"/>
                  </a:lnTo>
                  <a:lnTo>
                    <a:pt x="266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8" name="Freeform 93"/>
            <p:cNvSpPr>
              <a:spLocks/>
            </p:cNvSpPr>
            <p:nvPr userDrawn="1"/>
          </p:nvSpPr>
          <p:spPr bwMode="auto">
            <a:xfrm>
              <a:off x="29" y="1075"/>
              <a:ext cx="5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6"/>
                </a:cxn>
                <a:cxn ang="0">
                  <a:pos x="0" y="0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19" name="Freeform 94"/>
            <p:cNvSpPr>
              <a:spLocks/>
            </p:cNvSpPr>
            <p:nvPr userDrawn="1"/>
          </p:nvSpPr>
          <p:spPr bwMode="auto">
            <a:xfrm>
              <a:off x="-217" y="1822"/>
              <a:ext cx="840" cy="101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4" y="47"/>
                </a:cxn>
                <a:cxn ang="0">
                  <a:pos x="23" y="91"/>
                </a:cxn>
                <a:cxn ang="0">
                  <a:pos x="36" y="132"/>
                </a:cxn>
                <a:cxn ang="0">
                  <a:pos x="51" y="171"/>
                </a:cxn>
                <a:cxn ang="0">
                  <a:pos x="70" y="206"/>
                </a:cxn>
                <a:cxn ang="0">
                  <a:pos x="89" y="242"/>
                </a:cxn>
                <a:cxn ang="0">
                  <a:pos x="113" y="276"/>
                </a:cxn>
                <a:cxn ang="0">
                  <a:pos x="137" y="308"/>
                </a:cxn>
                <a:cxn ang="0">
                  <a:pos x="164" y="339"/>
                </a:cxn>
                <a:cxn ang="0">
                  <a:pos x="191" y="368"/>
                </a:cxn>
                <a:cxn ang="0">
                  <a:pos x="253" y="424"/>
                </a:cxn>
                <a:cxn ang="0">
                  <a:pos x="319" y="478"/>
                </a:cxn>
                <a:cxn ang="0">
                  <a:pos x="386" y="530"/>
                </a:cxn>
                <a:cxn ang="0">
                  <a:pos x="525" y="632"/>
                </a:cxn>
                <a:cxn ang="0">
                  <a:pos x="591" y="684"/>
                </a:cxn>
                <a:cxn ang="0">
                  <a:pos x="655" y="741"/>
                </a:cxn>
                <a:cxn ang="0">
                  <a:pos x="715" y="802"/>
                </a:cxn>
                <a:cxn ang="0">
                  <a:pos x="741" y="833"/>
                </a:cxn>
                <a:cxn ang="0">
                  <a:pos x="765" y="865"/>
                </a:cxn>
                <a:cxn ang="0">
                  <a:pos x="788" y="901"/>
                </a:cxn>
                <a:cxn ang="0">
                  <a:pos x="808" y="936"/>
                </a:cxn>
                <a:cxn ang="0">
                  <a:pos x="825" y="976"/>
                </a:cxn>
                <a:cxn ang="0">
                  <a:pos x="840" y="1017"/>
                </a:cxn>
                <a:cxn ang="0">
                  <a:pos x="833" y="1018"/>
                </a:cxn>
                <a:cxn ang="0">
                  <a:pos x="818" y="977"/>
                </a:cxn>
                <a:cxn ang="0">
                  <a:pos x="802" y="940"/>
                </a:cxn>
                <a:cxn ang="0">
                  <a:pos x="782" y="905"/>
                </a:cxn>
                <a:cxn ang="0">
                  <a:pos x="760" y="870"/>
                </a:cxn>
                <a:cxn ang="0">
                  <a:pos x="736" y="837"/>
                </a:cxn>
                <a:cxn ang="0">
                  <a:pos x="709" y="806"/>
                </a:cxn>
                <a:cxn ang="0">
                  <a:pos x="651" y="747"/>
                </a:cxn>
                <a:cxn ang="0">
                  <a:pos x="587" y="690"/>
                </a:cxn>
                <a:cxn ang="0">
                  <a:pos x="521" y="638"/>
                </a:cxn>
                <a:cxn ang="0">
                  <a:pos x="382" y="536"/>
                </a:cxn>
                <a:cxn ang="0">
                  <a:pos x="314" y="484"/>
                </a:cxn>
                <a:cxn ang="0">
                  <a:pos x="249" y="430"/>
                </a:cxn>
                <a:cxn ang="0">
                  <a:pos x="187" y="373"/>
                </a:cxn>
                <a:cxn ang="0">
                  <a:pos x="159" y="344"/>
                </a:cxn>
                <a:cxn ang="0">
                  <a:pos x="132" y="313"/>
                </a:cxn>
                <a:cxn ang="0">
                  <a:pos x="108" y="280"/>
                </a:cxn>
                <a:cxn ang="0">
                  <a:pos x="84" y="246"/>
                </a:cxn>
                <a:cxn ang="0">
                  <a:pos x="64" y="211"/>
                </a:cxn>
                <a:cxn ang="0">
                  <a:pos x="44" y="173"/>
                </a:cxn>
                <a:cxn ang="0">
                  <a:pos x="29" y="133"/>
                </a:cxn>
                <a:cxn ang="0">
                  <a:pos x="16" y="92"/>
                </a:cxn>
                <a:cxn ang="0">
                  <a:pos x="7" y="48"/>
                </a:cxn>
                <a:cxn ang="0">
                  <a:pos x="0" y="1"/>
                </a:cxn>
                <a:cxn ang="0">
                  <a:pos x="7" y="0"/>
                </a:cxn>
              </a:cxnLst>
              <a:rect l="0" t="0" r="r" b="b"/>
              <a:pathLst>
                <a:path w="840" h="1018">
                  <a:moveTo>
                    <a:pt x="7" y="0"/>
                  </a:moveTo>
                  <a:lnTo>
                    <a:pt x="14" y="47"/>
                  </a:lnTo>
                  <a:lnTo>
                    <a:pt x="23" y="91"/>
                  </a:lnTo>
                  <a:lnTo>
                    <a:pt x="36" y="132"/>
                  </a:lnTo>
                  <a:lnTo>
                    <a:pt x="51" y="171"/>
                  </a:lnTo>
                  <a:lnTo>
                    <a:pt x="70" y="206"/>
                  </a:lnTo>
                  <a:lnTo>
                    <a:pt x="89" y="242"/>
                  </a:lnTo>
                  <a:lnTo>
                    <a:pt x="113" y="276"/>
                  </a:lnTo>
                  <a:lnTo>
                    <a:pt x="137" y="308"/>
                  </a:lnTo>
                  <a:lnTo>
                    <a:pt x="164" y="339"/>
                  </a:lnTo>
                  <a:lnTo>
                    <a:pt x="191" y="368"/>
                  </a:lnTo>
                  <a:lnTo>
                    <a:pt x="253" y="424"/>
                  </a:lnTo>
                  <a:lnTo>
                    <a:pt x="319" y="478"/>
                  </a:lnTo>
                  <a:lnTo>
                    <a:pt x="386" y="530"/>
                  </a:lnTo>
                  <a:lnTo>
                    <a:pt x="525" y="632"/>
                  </a:lnTo>
                  <a:lnTo>
                    <a:pt x="591" y="684"/>
                  </a:lnTo>
                  <a:lnTo>
                    <a:pt x="655" y="741"/>
                  </a:lnTo>
                  <a:lnTo>
                    <a:pt x="715" y="802"/>
                  </a:lnTo>
                  <a:lnTo>
                    <a:pt x="741" y="833"/>
                  </a:lnTo>
                  <a:lnTo>
                    <a:pt x="765" y="865"/>
                  </a:lnTo>
                  <a:lnTo>
                    <a:pt x="788" y="901"/>
                  </a:lnTo>
                  <a:lnTo>
                    <a:pt x="808" y="936"/>
                  </a:lnTo>
                  <a:lnTo>
                    <a:pt x="825" y="976"/>
                  </a:lnTo>
                  <a:lnTo>
                    <a:pt x="840" y="1017"/>
                  </a:lnTo>
                  <a:lnTo>
                    <a:pt x="833" y="1018"/>
                  </a:lnTo>
                  <a:lnTo>
                    <a:pt x="818" y="977"/>
                  </a:lnTo>
                  <a:lnTo>
                    <a:pt x="802" y="940"/>
                  </a:lnTo>
                  <a:lnTo>
                    <a:pt x="782" y="905"/>
                  </a:lnTo>
                  <a:lnTo>
                    <a:pt x="760" y="870"/>
                  </a:lnTo>
                  <a:lnTo>
                    <a:pt x="736" y="837"/>
                  </a:lnTo>
                  <a:lnTo>
                    <a:pt x="709" y="806"/>
                  </a:lnTo>
                  <a:lnTo>
                    <a:pt x="651" y="747"/>
                  </a:lnTo>
                  <a:lnTo>
                    <a:pt x="587" y="690"/>
                  </a:lnTo>
                  <a:lnTo>
                    <a:pt x="521" y="638"/>
                  </a:lnTo>
                  <a:lnTo>
                    <a:pt x="382" y="536"/>
                  </a:lnTo>
                  <a:lnTo>
                    <a:pt x="314" y="484"/>
                  </a:lnTo>
                  <a:lnTo>
                    <a:pt x="249" y="430"/>
                  </a:lnTo>
                  <a:lnTo>
                    <a:pt x="187" y="373"/>
                  </a:lnTo>
                  <a:lnTo>
                    <a:pt x="159" y="344"/>
                  </a:lnTo>
                  <a:lnTo>
                    <a:pt x="132" y="313"/>
                  </a:lnTo>
                  <a:lnTo>
                    <a:pt x="108" y="280"/>
                  </a:lnTo>
                  <a:lnTo>
                    <a:pt x="84" y="246"/>
                  </a:lnTo>
                  <a:lnTo>
                    <a:pt x="64" y="211"/>
                  </a:lnTo>
                  <a:lnTo>
                    <a:pt x="44" y="173"/>
                  </a:lnTo>
                  <a:lnTo>
                    <a:pt x="29" y="133"/>
                  </a:lnTo>
                  <a:lnTo>
                    <a:pt x="16" y="92"/>
                  </a:lnTo>
                  <a:lnTo>
                    <a:pt x="7" y="48"/>
                  </a:lnTo>
                  <a:lnTo>
                    <a:pt x="0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0" name="Freeform 95"/>
            <p:cNvSpPr>
              <a:spLocks/>
            </p:cNvSpPr>
            <p:nvPr userDrawn="1"/>
          </p:nvSpPr>
          <p:spPr bwMode="auto">
            <a:xfrm>
              <a:off x="-217" y="1822"/>
              <a:ext cx="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lnTo>
                    <a:pt x="0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1" name="Freeform 96"/>
            <p:cNvSpPr>
              <a:spLocks/>
            </p:cNvSpPr>
            <p:nvPr userDrawn="1"/>
          </p:nvSpPr>
          <p:spPr bwMode="auto">
            <a:xfrm>
              <a:off x="420" y="2747"/>
              <a:ext cx="202" cy="112"/>
            </a:xfrm>
            <a:custGeom>
              <a:avLst/>
              <a:gdLst/>
              <a:ahLst/>
              <a:cxnLst>
                <a:cxn ang="0">
                  <a:pos x="202" y="95"/>
                </a:cxn>
                <a:cxn ang="0">
                  <a:pos x="188" y="105"/>
                </a:cxn>
                <a:cxn ang="0">
                  <a:pos x="175" y="110"/>
                </a:cxn>
                <a:cxn ang="0">
                  <a:pos x="161" y="112"/>
                </a:cxn>
                <a:cxn ang="0">
                  <a:pos x="147" y="110"/>
                </a:cxn>
                <a:cxn ang="0">
                  <a:pos x="134" y="106"/>
                </a:cxn>
                <a:cxn ang="0">
                  <a:pos x="121" y="100"/>
                </a:cxn>
                <a:cxn ang="0">
                  <a:pos x="97" y="82"/>
                </a:cxn>
                <a:cxn ang="0">
                  <a:pos x="51" y="37"/>
                </a:cxn>
                <a:cxn ang="0">
                  <a:pos x="27" y="1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31" y="13"/>
                </a:cxn>
                <a:cxn ang="0">
                  <a:pos x="55" y="31"/>
                </a:cxn>
                <a:cxn ang="0">
                  <a:pos x="102" y="76"/>
                </a:cxn>
                <a:cxn ang="0">
                  <a:pos x="126" y="95"/>
                </a:cxn>
                <a:cxn ang="0">
                  <a:pos x="137" y="100"/>
                </a:cxn>
                <a:cxn ang="0">
                  <a:pos x="150" y="105"/>
                </a:cxn>
                <a:cxn ang="0">
                  <a:pos x="161" y="106"/>
                </a:cxn>
                <a:cxn ang="0">
                  <a:pos x="172" y="105"/>
                </a:cxn>
                <a:cxn ang="0">
                  <a:pos x="184" y="99"/>
                </a:cxn>
                <a:cxn ang="0">
                  <a:pos x="198" y="89"/>
                </a:cxn>
                <a:cxn ang="0">
                  <a:pos x="202" y="95"/>
                </a:cxn>
              </a:cxnLst>
              <a:rect l="0" t="0" r="r" b="b"/>
              <a:pathLst>
                <a:path w="202" h="112">
                  <a:moveTo>
                    <a:pt x="202" y="95"/>
                  </a:moveTo>
                  <a:lnTo>
                    <a:pt x="188" y="105"/>
                  </a:lnTo>
                  <a:lnTo>
                    <a:pt x="175" y="110"/>
                  </a:lnTo>
                  <a:lnTo>
                    <a:pt x="161" y="112"/>
                  </a:lnTo>
                  <a:lnTo>
                    <a:pt x="147" y="110"/>
                  </a:lnTo>
                  <a:lnTo>
                    <a:pt x="134" y="106"/>
                  </a:lnTo>
                  <a:lnTo>
                    <a:pt x="121" y="100"/>
                  </a:lnTo>
                  <a:lnTo>
                    <a:pt x="97" y="82"/>
                  </a:lnTo>
                  <a:lnTo>
                    <a:pt x="51" y="37"/>
                  </a:lnTo>
                  <a:lnTo>
                    <a:pt x="27" y="18"/>
                  </a:lnTo>
                  <a:lnTo>
                    <a:pt x="0" y="6"/>
                  </a:lnTo>
                  <a:lnTo>
                    <a:pt x="4" y="0"/>
                  </a:lnTo>
                  <a:lnTo>
                    <a:pt x="31" y="13"/>
                  </a:lnTo>
                  <a:lnTo>
                    <a:pt x="55" y="31"/>
                  </a:lnTo>
                  <a:lnTo>
                    <a:pt x="102" y="76"/>
                  </a:lnTo>
                  <a:lnTo>
                    <a:pt x="126" y="95"/>
                  </a:lnTo>
                  <a:lnTo>
                    <a:pt x="137" y="100"/>
                  </a:lnTo>
                  <a:lnTo>
                    <a:pt x="150" y="105"/>
                  </a:lnTo>
                  <a:lnTo>
                    <a:pt x="161" y="106"/>
                  </a:lnTo>
                  <a:lnTo>
                    <a:pt x="172" y="105"/>
                  </a:lnTo>
                  <a:lnTo>
                    <a:pt x="184" y="99"/>
                  </a:lnTo>
                  <a:lnTo>
                    <a:pt x="198" y="89"/>
                  </a:lnTo>
                  <a:lnTo>
                    <a:pt x="202" y="9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2" name="Freeform 97"/>
            <p:cNvSpPr>
              <a:spLocks/>
            </p:cNvSpPr>
            <p:nvPr userDrawn="1"/>
          </p:nvSpPr>
          <p:spPr bwMode="auto">
            <a:xfrm>
              <a:off x="616" y="2836"/>
              <a:ext cx="7" cy="6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7" y="3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lnTo>
                    <a:pt x="7" y="4"/>
                  </a:lnTo>
                  <a:lnTo>
                    <a:pt x="6" y="6"/>
                  </a:lnTo>
                  <a:lnTo>
                    <a:pt x="2" y="0"/>
                  </a:lnTo>
                  <a:lnTo>
                    <a:pt x="0" y="4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3" name="Freeform 98"/>
            <p:cNvSpPr>
              <a:spLocks/>
            </p:cNvSpPr>
            <p:nvPr userDrawn="1"/>
          </p:nvSpPr>
          <p:spPr bwMode="auto">
            <a:xfrm>
              <a:off x="-429" y="1703"/>
              <a:ext cx="853" cy="1050"/>
            </a:xfrm>
            <a:custGeom>
              <a:avLst/>
              <a:gdLst/>
              <a:ahLst/>
              <a:cxnLst>
                <a:cxn ang="0">
                  <a:pos x="849" y="1050"/>
                </a:cxn>
                <a:cxn ang="0">
                  <a:pos x="704" y="953"/>
                </a:cxn>
                <a:cxn ang="0">
                  <a:pos x="557" y="852"/>
                </a:cxn>
                <a:cxn ang="0">
                  <a:pos x="487" y="799"/>
                </a:cxn>
                <a:cxn ang="0">
                  <a:pos x="417" y="744"/>
                </a:cxn>
                <a:cxn ang="0">
                  <a:pos x="351" y="686"/>
                </a:cxn>
                <a:cxn ang="0">
                  <a:pos x="287" y="627"/>
                </a:cxn>
                <a:cxn ang="0">
                  <a:pos x="228" y="563"/>
                </a:cxn>
                <a:cxn ang="0">
                  <a:pos x="174" y="495"/>
                </a:cxn>
                <a:cxn ang="0">
                  <a:pos x="126" y="424"/>
                </a:cxn>
                <a:cxn ang="0">
                  <a:pos x="105" y="388"/>
                </a:cxn>
                <a:cxn ang="0">
                  <a:pos x="85" y="351"/>
                </a:cxn>
                <a:cxn ang="0">
                  <a:pos x="67" y="310"/>
                </a:cxn>
                <a:cxn ang="0">
                  <a:pos x="51" y="270"/>
                </a:cxn>
                <a:cxn ang="0">
                  <a:pos x="37" y="228"/>
                </a:cxn>
                <a:cxn ang="0">
                  <a:pos x="24" y="185"/>
                </a:cxn>
                <a:cxn ang="0">
                  <a:pos x="16" y="140"/>
                </a:cxn>
                <a:cxn ang="0">
                  <a:pos x="7" y="95"/>
                </a:cxn>
                <a:cxn ang="0">
                  <a:pos x="3" y="4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9" y="48"/>
                </a:cxn>
                <a:cxn ang="0">
                  <a:pos x="13" y="95"/>
                </a:cxn>
                <a:cxn ang="0">
                  <a:pos x="21" y="140"/>
                </a:cxn>
                <a:cxn ang="0">
                  <a:pos x="30" y="183"/>
                </a:cxn>
                <a:cxn ang="0">
                  <a:pos x="43" y="225"/>
                </a:cxn>
                <a:cxn ang="0">
                  <a:pos x="57" y="268"/>
                </a:cxn>
                <a:cxn ang="0">
                  <a:pos x="72" y="307"/>
                </a:cxn>
                <a:cxn ang="0">
                  <a:pos x="91" y="347"/>
                </a:cxn>
                <a:cxn ang="0">
                  <a:pos x="110" y="383"/>
                </a:cxn>
                <a:cxn ang="0">
                  <a:pos x="132" y="420"/>
                </a:cxn>
                <a:cxn ang="0">
                  <a:pos x="180" y="491"/>
                </a:cxn>
                <a:cxn ang="0">
                  <a:pos x="232" y="557"/>
                </a:cxn>
                <a:cxn ang="0">
                  <a:pos x="292" y="621"/>
                </a:cxn>
                <a:cxn ang="0">
                  <a:pos x="355" y="680"/>
                </a:cxn>
                <a:cxn ang="0">
                  <a:pos x="422" y="738"/>
                </a:cxn>
                <a:cxn ang="0">
                  <a:pos x="491" y="794"/>
                </a:cxn>
                <a:cxn ang="0">
                  <a:pos x="562" y="846"/>
                </a:cxn>
                <a:cxn ang="0">
                  <a:pos x="709" y="948"/>
                </a:cxn>
                <a:cxn ang="0">
                  <a:pos x="853" y="1044"/>
                </a:cxn>
                <a:cxn ang="0">
                  <a:pos x="849" y="1050"/>
                </a:cxn>
              </a:cxnLst>
              <a:rect l="0" t="0" r="r" b="b"/>
              <a:pathLst>
                <a:path w="853" h="1050">
                  <a:moveTo>
                    <a:pt x="849" y="1050"/>
                  </a:moveTo>
                  <a:lnTo>
                    <a:pt x="704" y="953"/>
                  </a:lnTo>
                  <a:lnTo>
                    <a:pt x="557" y="852"/>
                  </a:lnTo>
                  <a:lnTo>
                    <a:pt x="487" y="799"/>
                  </a:lnTo>
                  <a:lnTo>
                    <a:pt x="417" y="744"/>
                  </a:lnTo>
                  <a:lnTo>
                    <a:pt x="351" y="686"/>
                  </a:lnTo>
                  <a:lnTo>
                    <a:pt x="287" y="627"/>
                  </a:lnTo>
                  <a:lnTo>
                    <a:pt x="228" y="563"/>
                  </a:lnTo>
                  <a:lnTo>
                    <a:pt x="174" y="495"/>
                  </a:lnTo>
                  <a:lnTo>
                    <a:pt x="126" y="424"/>
                  </a:lnTo>
                  <a:lnTo>
                    <a:pt x="105" y="388"/>
                  </a:lnTo>
                  <a:lnTo>
                    <a:pt x="85" y="351"/>
                  </a:lnTo>
                  <a:lnTo>
                    <a:pt x="67" y="310"/>
                  </a:lnTo>
                  <a:lnTo>
                    <a:pt x="51" y="270"/>
                  </a:lnTo>
                  <a:lnTo>
                    <a:pt x="37" y="228"/>
                  </a:lnTo>
                  <a:lnTo>
                    <a:pt x="24" y="185"/>
                  </a:lnTo>
                  <a:lnTo>
                    <a:pt x="16" y="140"/>
                  </a:lnTo>
                  <a:lnTo>
                    <a:pt x="7" y="95"/>
                  </a:lnTo>
                  <a:lnTo>
                    <a:pt x="3" y="48"/>
                  </a:lnTo>
                  <a:lnTo>
                    <a:pt x="0" y="0"/>
                  </a:lnTo>
                  <a:lnTo>
                    <a:pt x="6" y="0"/>
                  </a:lnTo>
                  <a:lnTo>
                    <a:pt x="9" y="48"/>
                  </a:lnTo>
                  <a:lnTo>
                    <a:pt x="13" y="95"/>
                  </a:lnTo>
                  <a:lnTo>
                    <a:pt x="21" y="140"/>
                  </a:lnTo>
                  <a:lnTo>
                    <a:pt x="30" y="183"/>
                  </a:lnTo>
                  <a:lnTo>
                    <a:pt x="43" y="225"/>
                  </a:lnTo>
                  <a:lnTo>
                    <a:pt x="57" y="268"/>
                  </a:lnTo>
                  <a:lnTo>
                    <a:pt x="72" y="307"/>
                  </a:lnTo>
                  <a:lnTo>
                    <a:pt x="91" y="347"/>
                  </a:lnTo>
                  <a:lnTo>
                    <a:pt x="110" y="383"/>
                  </a:lnTo>
                  <a:lnTo>
                    <a:pt x="132" y="420"/>
                  </a:lnTo>
                  <a:lnTo>
                    <a:pt x="180" y="491"/>
                  </a:lnTo>
                  <a:lnTo>
                    <a:pt x="232" y="557"/>
                  </a:lnTo>
                  <a:lnTo>
                    <a:pt x="292" y="621"/>
                  </a:lnTo>
                  <a:lnTo>
                    <a:pt x="355" y="680"/>
                  </a:lnTo>
                  <a:lnTo>
                    <a:pt x="422" y="738"/>
                  </a:lnTo>
                  <a:lnTo>
                    <a:pt x="491" y="794"/>
                  </a:lnTo>
                  <a:lnTo>
                    <a:pt x="562" y="846"/>
                  </a:lnTo>
                  <a:lnTo>
                    <a:pt x="709" y="948"/>
                  </a:lnTo>
                  <a:lnTo>
                    <a:pt x="853" y="1044"/>
                  </a:lnTo>
                  <a:lnTo>
                    <a:pt x="849" y="105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4" name="Freeform 99"/>
            <p:cNvSpPr>
              <a:spLocks/>
            </p:cNvSpPr>
            <p:nvPr userDrawn="1"/>
          </p:nvSpPr>
          <p:spPr bwMode="auto">
            <a:xfrm>
              <a:off x="420" y="2747"/>
              <a:ext cx="4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0" y="6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5" name="Freeform 100"/>
            <p:cNvSpPr>
              <a:spLocks/>
            </p:cNvSpPr>
            <p:nvPr userDrawn="1"/>
          </p:nvSpPr>
          <p:spPr bwMode="auto">
            <a:xfrm>
              <a:off x="-451" y="1057"/>
              <a:ext cx="116" cy="646"/>
            </a:xfrm>
            <a:custGeom>
              <a:avLst/>
              <a:gdLst/>
              <a:ahLst/>
              <a:cxnLst>
                <a:cxn ang="0">
                  <a:pos x="22" y="646"/>
                </a:cxn>
                <a:cxn ang="0">
                  <a:pos x="11" y="564"/>
                </a:cxn>
                <a:cxn ang="0">
                  <a:pos x="4" y="479"/>
                </a:cxn>
                <a:cxn ang="0">
                  <a:pos x="0" y="395"/>
                </a:cxn>
                <a:cxn ang="0">
                  <a:pos x="4" y="308"/>
                </a:cxn>
                <a:cxn ang="0">
                  <a:pos x="8" y="264"/>
                </a:cxn>
                <a:cxn ang="0">
                  <a:pos x="15" y="223"/>
                </a:cxn>
                <a:cxn ang="0">
                  <a:pos x="24" y="184"/>
                </a:cxn>
                <a:cxn ang="0">
                  <a:pos x="35" y="144"/>
                </a:cxn>
                <a:cxn ang="0">
                  <a:pos x="49" y="105"/>
                </a:cxn>
                <a:cxn ang="0">
                  <a:pos x="66" y="68"/>
                </a:cxn>
                <a:cxn ang="0">
                  <a:pos x="87" y="32"/>
                </a:cxn>
                <a:cxn ang="0">
                  <a:pos x="110" y="0"/>
                </a:cxn>
                <a:cxn ang="0">
                  <a:pos x="116" y="4"/>
                </a:cxn>
                <a:cxn ang="0">
                  <a:pos x="93" y="37"/>
                </a:cxn>
                <a:cxn ang="0">
                  <a:pos x="72" y="72"/>
                </a:cxn>
                <a:cxn ang="0">
                  <a:pos x="55" y="109"/>
                </a:cxn>
                <a:cxn ang="0">
                  <a:pos x="41" y="148"/>
                </a:cxn>
                <a:cxn ang="0">
                  <a:pos x="29" y="187"/>
                </a:cxn>
                <a:cxn ang="0">
                  <a:pos x="21" y="226"/>
                </a:cxn>
                <a:cxn ang="0">
                  <a:pos x="14" y="267"/>
                </a:cxn>
                <a:cxn ang="0">
                  <a:pos x="9" y="308"/>
                </a:cxn>
                <a:cxn ang="0">
                  <a:pos x="7" y="395"/>
                </a:cxn>
                <a:cxn ang="0">
                  <a:pos x="9" y="479"/>
                </a:cxn>
                <a:cxn ang="0">
                  <a:pos x="16" y="564"/>
                </a:cxn>
                <a:cxn ang="0">
                  <a:pos x="28" y="646"/>
                </a:cxn>
                <a:cxn ang="0">
                  <a:pos x="22" y="646"/>
                </a:cxn>
              </a:cxnLst>
              <a:rect l="0" t="0" r="r" b="b"/>
              <a:pathLst>
                <a:path w="116" h="646">
                  <a:moveTo>
                    <a:pt x="22" y="646"/>
                  </a:moveTo>
                  <a:lnTo>
                    <a:pt x="11" y="564"/>
                  </a:lnTo>
                  <a:lnTo>
                    <a:pt x="4" y="479"/>
                  </a:lnTo>
                  <a:lnTo>
                    <a:pt x="0" y="395"/>
                  </a:lnTo>
                  <a:lnTo>
                    <a:pt x="4" y="308"/>
                  </a:lnTo>
                  <a:lnTo>
                    <a:pt x="8" y="264"/>
                  </a:lnTo>
                  <a:lnTo>
                    <a:pt x="15" y="223"/>
                  </a:lnTo>
                  <a:lnTo>
                    <a:pt x="24" y="184"/>
                  </a:lnTo>
                  <a:lnTo>
                    <a:pt x="35" y="144"/>
                  </a:lnTo>
                  <a:lnTo>
                    <a:pt x="49" y="105"/>
                  </a:lnTo>
                  <a:lnTo>
                    <a:pt x="66" y="68"/>
                  </a:lnTo>
                  <a:lnTo>
                    <a:pt x="87" y="32"/>
                  </a:lnTo>
                  <a:lnTo>
                    <a:pt x="110" y="0"/>
                  </a:lnTo>
                  <a:lnTo>
                    <a:pt x="116" y="4"/>
                  </a:lnTo>
                  <a:lnTo>
                    <a:pt x="93" y="37"/>
                  </a:lnTo>
                  <a:lnTo>
                    <a:pt x="72" y="72"/>
                  </a:lnTo>
                  <a:lnTo>
                    <a:pt x="55" y="109"/>
                  </a:lnTo>
                  <a:lnTo>
                    <a:pt x="41" y="148"/>
                  </a:lnTo>
                  <a:lnTo>
                    <a:pt x="29" y="187"/>
                  </a:lnTo>
                  <a:lnTo>
                    <a:pt x="21" y="226"/>
                  </a:lnTo>
                  <a:lnTo>
                    <a:pt x="14" y="267"/>
                  </a:lnTo>
                  <a:lnTo>
                    <a:pt x="9" y="308"/>
                  </a:lnTo>
                  <a:lnTo>
                    <a:pt x="7" y="395"/>
                  </a:lnTo>
                  <a:lnTo>
                    <a:pt x="9" y="479"/>
                  </a:lnTo>
                  <a:lnTo>
                    <a:pt x="16" y="564"/>
                  </a:lnTo>
                  <a:lnTo>
                    <a:pt x="28" y="646"/>
                  </a:lnTo>
                  <a:lnTo>
                    <a:pt x="22" y="64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6" name="Freeform 101"/>
            <p:cNvSpPr>
              <a:spLocks/>
            </p:cNvSpPr>
            <p:nvPr userDrawn="1"/>
          </p:nvSpPr>
          <p:spPr bwMode="auto">
            <a:xfrm>
              <a:off x="-429" y="1703"/>
              <a:ext cx="6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7" name="Freeform 102"/>
            <p:cNvSpPr>
              <a:spLocks/>
            </p:cNvSpPr>
            <p:nvPr userDrawn="1"/>
          </p:nvSpPr>
          <p:spPr bwMode="auto">
            <a:xfrm>
              <a:off x="-341" y="787"/>
              <a:ext cx="785" cy="274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39" y="229"/>
                </a:cxn>
                <a:cxn ang="0">
                  <a:pos x="79" y="192"/>
                </a:cxn>
                <a:cxn ang="0">
                  <a:pos x="121" y="158"/>
                </a:cxn>
                <a:cxn ang="0">
                  <a:pos x="165" y="127"/>
                </a:cxn>
                <a:cxn ang="0">
                  <a:pos x="211" y="99"/>
                </a:cxn>
                <a:cxn ang="0">
                  <a:pos x="257" y="73"/>
                </a:cxn>
                <a:cxn ang="0">
                  <a:pos x="308" y="52"/>
                </a:cxn>
                <a:cxn ang="0">
                  <a:pos x="358" y="34"/>
                </a:cxn>
                <a:cxn ang="0">
                  <a:pos x="409" y="20"/>
                </a:cxn>
                <a:cxn ang="0">
                  <a:pos x="461" y="8"/>
                </a:cxn>
                <a:cxn ang="0">
                  <a:pos x="513" y="3"/>
                </a:cxn>
                <a:cxn ang="0">
                  <a:pos x="566" y="0"/>
                </a:cxn>
                <a:cxn ang="0">
                  <a:pos x="619" y="1"/>
                </a:cxn>
                <a:cxn ang="0">
                  <a:pos x="674" y="8"/>
                </a:cxn>
                <a:cxn ang="0">
                  <a:pos x="730" y="18"/>
                </a:cxn>
                <a:cxn ang="0">
                  <a:pos x="785" y="34"/>
                </a:cxn>
                <a:cxn ang="0">
                  <a:pos x="783" y="41"/>
                </a:cxn>
                <a:cxn ang="0">
                  <a:pos x="728" y="25"/>
                </a:cxn>
                <a:cxn ang="0">
                  <a:pos x="673" y="15"/>
                </a:cxn>
                <a:cxn ang="0">
                  <a:pos x="619" y="8"/>
                </a:cxn>
                <a:cxn ang="0">
                  <a:pos x="566" y="7"/>
                </a:cxn>
                <a:cxn ang="0">
                  <a:pos x="513" y="10"/>
                </a:cxn>
                <a:cxn ang="0">
                  <a:pos x="461" y="15"/>
                </a:cxn>
                <a:cxn ang="0">
                  <a:pos x="410" y="27"/>
                </a:cxn>
                <a:cxn ang="0">
                  <a:pos x="359" y="41"/>
                </a:cxn>
                <a:cxn ang="0">
                  <a:pos x="310" y="59"/>
                </a:cxn>
                <a:cxn ang="0">
                  <a:pos x="261" y="79"/>
                </a:cxn>
                <a:cxn ang="0">
                  <a:pos x="215" y="104"/>
                </a:cxn>
                <a:cxn ang="0">
                  <a:pos x="170" y="133"/>
                </a:cxn>
                <a:cxn ang="0">
                  <a:pos x="126" y="164"/>
                </a:cxn>
                <a:cxn ang="0">
                  <a:pos x="83" y="198"/>
                </a:cxn>
                <a:cxn ang="0">
                  <a:pos x="44" y="235"/>
                </a:cxn>
                <a:cxn ang="0">
                  <a:pos x="4" y="274"/>
                </a:cxn>
                <a:cxn ang="0">
                  <a:pos x="0" y="269"/>
                </a:cxn>
              </a:cxnLst>
              <a:rect l="0" t="0" r="r" b="b"/>
              <a:pathLst>
                <a:path w="785" h="274">
                  <a:moveTo>
                    <a:pt x="0" y="269"/>
                  </a:moveTo>
                  <a:lnTo>
                    <a:pt x="39" y="229"/>
                  </a:lnTo>
                  <a:lnTo>
                    <a:pt x="79" y="192"/>
                  </a:lnTo>
                  <a:lnTo>
                    <a:pt x="121" y="158"/>
                  </a:lnTo>
                  <a:lnTo>
                    <a:pt x="165" y="127"/>
                  </a:lnTo>
                  <a:lnTo>
                    <a:pt x="211" y="99"/>
                  </a:lnTo>
                  <a:lnTo>
                    <a:pt x="257" y="73"/>
                  </a:lnTo>
                  <a:lnTo>
                    <a:pt x="308" y="52"/>
                  </a:lnTo>
                  <a:lnTo>
                    <a:pt x="358" y="34"/>
                  </a:lnTo>
                  <a:lnTo>
                    <a:pt x="409" y="20"/>
                  </a:lnTo>
                  <a:lnTo>
                    <a:pt x="461" y="8"/>
                  </a:lnTo>
                  <a:lnTo>
                    <a:pt x="513" y="3"/>
                  </a:lnTo>
                  <a:lnTo>
                    <a:pt x="566" y="0"/>
                  </a:lnTo>
                  <a:lnTo>
                    <a:pt x="619" y="1"/>
                  </a:lnTo>
                  <a:lnTo>
                    <a:pt x="674" y="8"/>
                  </a:lnTo>
                  <a:lnTo>
                    <a:pt x="730" y="18"/>
                  </a:lnTo>
                  <a:lnTo>
                    <a:pt x="785" y="34"/>
                  </a:lnTo>
                  <a:lnTo>
                    <a:pt x="783" y="41"/>
                  </a:lnTo>
                  <a:lnTo>
                    <a:pt x="728" y="25"/>
                  </a:lnTo>
                  <a:lnTo>
                    <a:pt x="673" y="15"/>
                  </a:lnTo>
                  <a:lnTo>
                    <a:pt x="619" y="8"/>
                  </a:lnTo>
                  <a:lnTo>
                    <a:pt x="566" y="7"/>
                  </a:lnTo>
                  <a:lnTo>
                    <a:pt x="513" y="10"/>
                  </a:lnTo>
                  <a:lnTo>
                    <a:pt x="461" y="15"/>
                  </a:lnTo>
                  <a:lnTo>
                    <a:pt x="410" y="27"/>
                  </a:lnTo>
                  <a:lnTo>
                    <a:pt x="359" y="41"/>
                  </a:lnTo>
                  <a:lnTo>
                    <a:pt x="310" y="59"/>
                  </a:lnTo>
                  <a:lnTo>
                    <a:pt x="261" y="79"/>
                  </a:lnTo>
                  <a:lnTo>
                    <a:pt x="215" y="104"/>
                  </a:lnTo>
                  <a:lnTo>
                    <a:pt x="170" y="133"/>
                  </a:lnTo>
                  <a:lnTo>
                    <a:pt x="126" y="164"/>
                  </a:lnTo>
                  <a:lnTo>
                    <a:pt x="83" y="198"/>
                  </a:lnTo>
                  <a:lnTo>
                    <a:pt x="44" y="235"/>
                  </a:lnTo>
                  <a:lnTo>
                    <a:pt x="4" y="274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8" name="Freeform 103"/>
            <p:cNvSpPr>
              <a:spLocks/>
            </p:cNvSpPr>
            <p:nvPr userDrawn="1"/>
          </p:nvSpPr>
          <p:spPr bwMode="auto">
            <a:xfrm>
              <a:off x="-341" y="1056"/>
              <a:ext cx="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4" y="5"/>
                </a:cxn>
                <a:cxn ang="0">
                  <a:pos x="6" y="5"/>
                </a:cxn>
                <a:cxn ang="0">
                  <a:pos x="0" y="1"/>
                </a:cxn>
              </a:cxnLst>
              <a:rect l="0" t="0" r="r" b="b"/>
              <a:pathLst>
                <a:path w="6" h="5">
                  <a:moveTo>
                    <a:pt x="0" y="1"/>
                  </a:moveTo>
                  <a:lnTo>
                    <a:pt x="0" y="0"/>
                  </a:lnTo>
                  <a:lnTo>
                    <a:pt x="4" y="5"/>
                  </a:lnTo>
                  <a:lnTo>
                    <a:pt x="6" y="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29" name="Freeform 104"/>
            <p:cNvSpPr>
              <a:spLocks/>
            </p:cNvSpPr>
            <p:nvPr userDrawn="1"/>
          </p:nvSpPr>
          <p:spPr bwMode="auto">
            <a:xfrm>
              <a:off x="441" y="821"/>
              <a:ext cx="291" cy="27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8" y="22"/>
                </a:cxn>
                <a:cxn ang="0">
                  <a:pos x="90" y="46"/>
                </a:cxn>
                <a:cxn ang="0">
                  <a:pos x="131" y="75"/>
                </a:cxn>
                <a:cxn ang="0">
                  <a:pos x="170" y="107"/>
                </a:cxn>
                <a:cxn ang="0">
                  <a:pos x="206" y="143"/>
                </a:cxn>
                <a:cxn ang="0">
                  <a:pos x="223" y="161"/>
                </a:cxn>
                <a:cxn ang="0">
                  <a:pos x="239" y="181"/>
                </a:cxn>
                <a:cxn ang="0">
                  <a:pos x="267" y="222"/>
                </a:cxn>
                <a:cxn ang="0">
                  <a:pos x="291" y="266"/>
                </a:cxn>
                <a:cxn ang="0">
                  <a:pos x="286" y="270"/>
                </a:cxn>
                <a:cxn ang="0">
                  <a:pos x="262" y="226"/>
                </a:cxn>
                <a:cxn ang="0">
                  <a:pos x="233" y="185"/>
                </a:cxn>
                <a:cxn ang="0">
                  <a:pos x="218" y="165"/>
                </a:cxn>
                <a:cxn ang="0">
                  <a:pos x="201" y="147"/>
                </a:cxn>
                <a:cxn ang="0">
                  <a:pos x="165" y="113"/>
                </a:cxn>
                <a:cxn ang="0">
                  <a:pos x="127" y="80"/>
                </a:cxn>
                <a:cxn ang="0">
                  <a:pos x="86" y="52"/>
                </a:cxn>
                <a:cxn ang="0">
                  <a:pos x="44" y="28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291" h="270">
                  <a:moveTo>
                    <a:pt x="4" y="0"/>
                  </a:moveTo>
                  <a:lnTo>
                    <a:pt x="48" y="22"/>
                  </a:lnTo>
                  <a:lnTo>
                    <a:pt x="90" y="46"/>
                  </a:lnTo>
                  <a:lnTo>
                    <a:pt x="131" y="75"/>
                  </a:lnTo>
                  <a:lnTo>
                    <a:pt x="170" y="107"/>
                  </a:lnTo>
                  <a:lnTo>
                    <a:pt x="206" y="143"/>
                  </a:lnTo>
                  <a:lnTo>
                    <a:pt x="223" y="161"/>
                  </a:lnTo>
                  <a:lnTo>
                    <a:pt x="239" y="181"/>
                  </a:lnTo>
                  <a:lnTo>
                    <a:pt x="267" y="222"/>
                  </a:lnTo>
                  <a:lnTo>
                    <a:pt x="291" y="266"/>
                  </a:lnTo>
                  <a:lnTo>
                    <a:pt x="286" y="270"/>
                  </a:lnTo>
                  <a:lnTo>
                    <a:pt x="262" y="226"/>
                  </a:lnTo>
                  <a:lnTo>
                    <a:pt x="233" y="185"/>
                  </a:lnTo>
                  <a:lnTo>
                    <a:pt x="218" y="165"/>
                  </a:lnTo>
                  <a:lnTo>
                    <a:pt x="201" y="147"/>
                  </a:lnTo>
                  <a:lnTo>
                    <a:pt x="165" y="113"/>
                  </a:lnTo>
                  <a:lnTo>
                    <a:pt x="127" y="80"/>
                  </a:lnTo>
                  <a:lnTo>
                    <a:pt x="86" y="52"/>
                  </a:lnTo>
                  <a:lnTo>
                    <a:pt x="44" y="28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0" name="Freeform 105"/>
            <p:cNvSpPr>
              <a:spLocks/>
            </p:cNvSpPr>
            <p:nvPr userDrawn="1"/>
          </p:nvSpPr>
          <p:spPr bwMode="auto">
            <a:xfrm>
              <a:off x="441" y="821"/>
              <a:ext cx="4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0"/>
                </a:cxn>
              </a:cxnLst>
              <a:rect l="0" t="0" r="r" b="b"/>
              <a:pathLst>
                <a:path w="4" h="7">
                  <a:moveTo>
                    <a:pt x="3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1" name="Freeform 106"/>
            <p:cNvSpPr>
              <a:spLocks/>
            </p:cNvSpPr>
            <p:nvPr userDrawn="1"/>
          </p:nvSpPr>
          <p:spPr bwMode="auto">
            <a:xfrm>
              <a:off x="727" y="940"/>
              <a:ext cx="186" cy="151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22" y="134"/>
                </a:cxn>
                <a:cxn ang="0">
                  <a:pos x="45" y="117"/>
                </a:cxn>
                <a:cxn ang="0">
                  <a:pos x="90" y="77"/>
                </a:cxn>
                <a:cxn ang="0">
                  <a:pos x="135" y="35"/>
                </a:cxn>
                <a:cxn ang="0">
                  <a:pos x="182" y="0"/>
                </a:cxn>
                <a:cxn ang="0">
                  <a:pos x="186" y="5"/>
                </a:cxn>
                <a:cxn ang="0">
                  <a:pos x="140" y="41"/>
                </a:cxn>
                <a:cxn ang="0">
                  <a:pos x="94" y="83"/>
                </a:cxn>
                <a:cxn ang="0">
                  <a:pos x="49" y="123"/>
                </a:cxn>
                <a:cxn ang="0">
                  <a:pos x="27" y="140"/>
                </a:cxn>
                <a:cxn ang="0">
                  <a:pos x="4" y="151"/>
                </a:cxn>
                <a:cxn ang="0">
                  <a:pos x="0" y="145"/>
                </a:cxn>
              </a:cxnLst>
              <a:rect l="0" t="0" r="r" b="b"/>
              <a:pathLst>
                <a:path w="186" h="151">
                  <a:moveTo>
                    <a:pt x="0" y="145"/>
                  </a:moveTo>
                  <a:lnTo>
                    <a:pt x="22" y="134"/>
                  </a:lnTo>
                  <a:lnTo>
                    <a:pt x="45" y="117"/>
                  </a:lnTo>
                  <a:lnTo>
                    <a:pt x="90" y="77"/>
                  </a:lnTo>
                  <a:lnTo>
                    <a:pt x="135" y="35"/>
                  </a:lnTo>
                  <a:lnTo>
                    <a:pt x="182" y="0"/>
                  </a:lnTo>
                  <a:lnTo>
                    <a:pt x="186" y="5"/>
                  </a:lnTo>
                  <a:lnTo>
                    <a:pt x="140" y="41"/>
                  </a:lnTo>
                  <a:lnTo>
                    <a:pt x="94" y="83"/>
                  </a:lnTo>
                  <a:lnTo>
                    <a:pt x="49" y="123"/>
                  </a:lnTo>
                  <a:lnTo>
                    <a:pt x="27" y="140"/>
                  </a:lnTo>
                  <a:lnTo>
                    <a:pt x="4" y="151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2" name="Freeform 107"/>
            <p:cNvSpPr>
              <a:spLocks/>
            </p:cNvSpPr>
            <p:nvPr userDrawn="1"/>
          </p:nvSpPr>
          <p:spPr bwMode="auto">
            <a:xfrm>
              <a:off x="727" y="1085"/>
              <a:ext cx="5" cy="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7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0" y="6"/>
                </a:cxn>
              </a:cxnLst>
              <a:rect l="0" t="0" r="r" b="b"/>
              <a:pathLst>
                <a:path w="5" h="7">
                  <a:moveTo>
                    <a:pt x="0" y="6"/>
                  </a:moveTo>
                  <a:lnTo>
                    <a:pt x="1" y="7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3" name="Freeform 108"/>
            <p:cNvSpPr>
              <a:spLocks/>
            </p:cNvSpPr>
            <p:nvPr userDrawn="1"/>
          </p:nvSpPr>
          <p:spPr bwMode="auto">
            <a:xfrm>
              <a:off x="909" y="845"/>
              <a:ext cx="624" cy="100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33" y="75"/>
                </a:cxn>
                <a:cxn ang="0">
                  <a:pos x="69" y="58"/>
                </a:cxn>
                <a:cxn ang="0">
                  <a:pos x="106" y="42"/>
                </a:cxn>
                <a:cxn ang="0">
                  <a:pos x="144" y="28"/>
                </a:cxn>
                <a:cxn ang="0">
                  <a:pos x="185" y="18"/>
                </a:cxn>
                <a:cxn ang="0">
                  <a:pos x="226" y="10"/>
                </a:cxn>
                <a:cxn ang="0">
                  <a:pos x="310" y="0"/>
                </a:cxn>
                <a:cxn ang="0">
                  <a:pos x="352" y="0"/>
                </a:cxn>
                <a:cxn ang="0">
                  <a:pos x="395" y="3"/>
                </a:cxn>
                <a:cxn ang="0">
                  <a:pos x="436" y="7"/>
                </a:cxn>
                <a:cxn ang="0">
                  <a:pos x="477" y="14"/>
                </a:cxn>
                <a:cxn ang="0">
                  <a:pos x="516" y="25"/>
                </a:cxn>
                <a:cxn ang="0">
                  <a:pos x="553" y="38"/>
                </a:cxn>
                <a:cxn ang="0">
                  <a:pos x="590" y="55"/>
                </a:cxn>
                <a:cxn ang="0">
                  <a:pos x="624" y="75"/>
                </a:cxn>
                <a:cxn ang="0">
                  <a:pos x="620" y="80"/>
                </a:cxn>
                <a:cxn ang="0">
                  <a:pos x="586" y="61"/>
                </a:cxn>
                <a:cxn ang="0">
                  <a:pos x="552" y="45"/>
                </a:cxn>
                <a:cxn ang="0">
                  <a:pos x="515" y="32"/>
                </a:cxn>
                <a:cxn ang="0">
                  <a:pos x="475" y="21"/>
                </a:cxn>
                <a:cxn ang="0">
                  <a:pos x="434" y="14"/>
                </a:cxn>
                <a:cxn ang="0">
                  <a:pos x="395" y="10"/>
                </a:cxn>
                <a:cxn ang="0">
                  <a:pos x="352" y="7"/>
                </a:cxn>
                <a:cxn ang="0">
                  <a:pos x="310" y="7"/>
                </a:cxn>
                <a:cxn ang="0">
                  <a:pos x="226" y="17"/>
                </a:cxn>
                <a:cxn ang="0">
                  <a:pos x="187" y="25"/>
                </a:cxn>
                <a:cxn ang="0">
                  <a:pos x="146" y="35"/>
                </a:cxn>
                <a:cxn ang="0">
                  <a:pos x="108" y="49"/>
                </a:cxn>
                <a:cxn ang="0">
                  <a:pos x="71" y="65"/>
                </a:cxn>
                <a:cxn ang="0">
                  <a:pos x="37" y="80"/>
                </a:cxn>
                <a:cxn ang="0">
                  <a:pos x="4" y="100"/>
                </a:cxn>
                <a:cxn ang="0">
                  <a:pos x="0" y="95"/>
                </a:cxn>
              </a:cxnLst>
              <a:rect l="0" t="0" r="r" b="b"/>
              <a:pathLst>
                <a:path w="624" h="100">
                  <a:moveTo>
                    <a:pt x="0" y="95"/>
                  </a:moveTo>
                  <a:lnTo>
                    <a:pt x="33" y="75"/>
                  </a:lnTo>
                  <a:lnTo>
                    <a:pt x="69" y="58"/>
                  </a:lnTo>
                  <a:lnTo>
                    <a:pt x="106" y="42"/>
                  </a:lnTo>
                  <a:lnTo>
                    <a:pt x="144" y="28"/>
                  </a:lnTo>
                  <a:lnTo>
                    <a:pt x="185" y="18"/>
                  </a:lnTo>
                  <a:lnTo>
                    <a:pt x="226" y="10"/>
                  </a:lnTo>
                  <a:lnTo>
                    <a:pt x="310" y="0"/>
                  </a:lnTo>
                  <a:lnTo>
                    <a:pt x="352" y="0"/>
                  </a:lnTo>
                  <a:lnTo>
                    <a:pt x="395" y="3"/>
                  </a:lnTo>
                  <a:lnTo>
                    <a:pt x="436" y="7"/>
                  </a:lnTo>
                  <a:lnTo>
                    <a:pt x="477" y="14"/>
                  </a:lnTo>
                  <a:lnTo>
                    <a:pt x="516" y="25"/>
                  </a:lnTo>
                  <a:lnTo>
                    <a:pt x="553" y="38"/>
                  </a:lnTo>
                  <a:lnTo>
                    <a:pt x="590" y="55"/>
                  </a:lnTo>
                  <a:lnTo>
                    <a:pt x="624" y="75"/>
                  </a:lnTo>
                  <a:lnTo>
                    <a:pt x="620" y="80"/>
                  </a:lnTo>
                  <a:lnTo>
                    <a:pt x="586" y="61"/>
                  </a:lnTo>
                  <a:lnTo>
                    <a:pt x="552" y="45"/>
                  </a:lnTo>
                  <a:lnTo>
                    <a:pt x="515" y="32"/>
                  </a:lnTo>
                  <a:lnTo>
                    <a:pt x="475" y="21"/>
                  </a:lnTo>
                  <a:lnTo>
                    <a:pt x="434" y="14"/>
                  </a:lnTo>
                  <a:lnTo>
                    <a:pt x="395" y="10"/>
                  </a:lnTo>
                  <a:lnTo>
                    <a:pt x="352" y="7"/>
                  </a:lnTo>
                  <a:lnTo>
                    <a:pt x="310" y="7"/>
                  </a:lnTo>
                  <a:lnTo>
                    <a:pt x="226" y="17"/>
                  </a:lnTo>
                  <a:lnTo>
                    <a:pt x="187" y="25"/>
                  </a:lnTo>
                  <a:lnTo>
                    <a:pt x="146" y="35"/>
                  </a:lnTo>
                  <a:lnTo>
                    <a:pt x="108" y="49"/>
                  </a:lnTo>
                  <a:lnTo>
                    <a:pt x="71" y="65"/>
                  </a:lnTo>
                  <a:lnTo>
                    <a:pt x="37" y="80"/>
                  </a:lnTo>
                  <a:lnTo>
                    <a:pt x="4" y="10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4" name="Freeform 109"/>
            <p:cNvSpPr>
              <a:spLocks/>
            </p:cNvSpPr>
            <p:nvPr userDrawn="1"/>
          </p:nvSpPr>
          <p:spPr bwMode="auto">
            <a:xfrm>
              <a:off x="909" y="940"/>
              <a:ext cx="4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5" name="Freeform 110"/>
            <p:cNvSpPr>
              <a:spLocks/>
            </p:cNvSpPr>
            <p:nvPr userDrawn="1"/>
          </p:nvSpPr>
          <p:spPr bwMode="auto">
            <a:xfrm>
              <a:off x="1529" y="920"/>
              <a:ext cx="323" cy="43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1" y="18"/>
                </a:cxn>
                <a:cxn ang="0">
                  <a:pos x="58" y="38"/>
                </a:cxn>
                <a:cxn ang="0">
                  <a:pos x="108" y="82"/>
                </a:cxn>
                <a:cxn ang="0">
                  <a:pos x="157" y="133"/>
                </a:cxn>
                <a:cxn ang="0">
                  <a:pos x="202" y="186"/>
                </a:cxn>
                <a:cxn ang="0">
                  <a:pos x="240" y="244"/>
                </a:cxn>
                <a:cxn ang="0">
                  <a:pos x="258" y="276"/>
                </a:cxn>
                <a:cxn ang="0">
                  <a:pos x="274" y="307"/>
                </a:cxn>
                <a:cxn ang="0">
                  <a:pos x="302" y="370"/>
                </a:cxn>
                <a:cxn ang="0">
                  <a:pos x="323" y="434"/>
                </a:cxn>
                <a:cxn ang="0">
                  <a:pos x="316" y="435"/>
                </a:cxn>
                <a:cxn ang="0">
                  <a:pos x="295" y="372"/>
                </a:cxn>
                <a:cxn ang="0">
                  <a:pos x="267" y="308"/>
                </a:cxn>
                <a:cxn ang="0">
                  <a:pos x="253" y="280"/>
                </a:cxn>
                <a:cxn ang="0">
                  <a:pos x="234" y="249"/>
                </a:cxn>
                <a:cxn ang="0">
                  <a:pos x="196" y="191"/>
                </a:cxn>
                <a:cxn ang="0">
                  <a:pos x="151" y="137"/>
                </a:cxn>
                <a:cxn ang="0">
                  <a:pos x="104" y="87"/>
                </a:cxn>
                <a:cxn ang="0">
                  <a:pos x="53" y="44"/>
                </a:cxn>
                <a:cxn ang="0">
                  <a:pos x="26" y="24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323" h="435">
                  <a:moveTo>
                    <a:pt x="4" y="0"/>
                  </a:moveTo>
                  <a:lnTo>
                    <a:pt x="31" y="18"/>
                  </a:lnTo>
                  <a:lnTo>
                    <a:pt x="58" y="38"/>
                  </a:lnTo>
                  <a:lnTo>
                    <a:pt x="108" y="82"/>
                  </a:lnTo>
                  <a:lnTo>
                    <a:pt x="157" y="133"/>
                  </a:lnTo>
                  <a:lnTo>
                    <a:pt x="202" y="186"/>
                  </a:lnTo>
                  <a:lnTo>
                    <a:pt x="240" y="244"/>
                  </a:lnTo>
                  <a:lnTo>
                    <a:pt x="258" y="276"/>
                  </a:lnTo>
                  <a:lnTo>
                    <a:pt x="274" y="307"/>
                  </a:lnTo>
                  <a:lnTo>
                    <a:pt x="302" y="370"/>
                  </a:lnTo>
                  <a:lnTo>
                    <a:pt x="323" y="434"/>
                  </a:lnTo>
                  <a:lnTo>
                    <a:pt x="316" y="435"/>
                  </a:lnTo>
                  <a:lnTo>
                    <a:pt x="295" y="372"/>
                  </a:lnTo>
                  <a:lnTo>
                    <a:pt x="267" y="308"/>
                  </a:lnTo>
                  <a:lnTo>
                    <a:pt x="253" y="280"/>
                  </a:lnTo>
                  <a:lnTo>
                    <a:pt x="234" y="249"/>
                  </a:lnTo>
                  <a:lnTo>
                    <a:pt x="196" y="191"/>
                  </a:lnTo>
                  <a:lnTo>
                    <a:pt x="151" y="137"/>
                  </a:lnTo>
                  <a:lnTo>
                    <a:pt x="104" y="87"/>
                  </a:lnTo>
                  <a:lnTo>
                    <a:pt x="53" y="44"/>
                  </a:lnTo>
                  <a:lnTo>
                    <a:pt x="26" y="24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6" name="Freeform 111"/>
            <p:cNvSpPr>
              <a:spLocks/>
            </p:cNvSpPr>
            <p:nvPr userDrawn="1"/>
          </p:nvSpPr>
          <p:spPr bwMode="auto">
            <a:xfrm>
              <a:off x="1529" y="920"/>
              <a:ext cx="4" cy="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7" name="Freeform 112"/>
            <p:cNvSpPr>
              <a:spLocks/>
            </p:cNvSpPr>
            <p:nvPr userDrawn="1"/>
          </p:nvSpPr>
          <p:spPr bwMode="auto">
            <a:xfrm>
              <a:off x="1398" y="1354"/>
              <a:ext cx="454" cy="919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453" y="68"/>
                </a:cxn>
                <a:cxn ang="0">
                  <a:pos x="446" y="133"/>
                </a:cxn>
                <a:cxn ang="0">
                  <a:pos x="432" y="197"/>
                </a:cxn>
                <a:cxn ang="0">
                  <a:pos x="413" y="257"/>
                </a:cxn>
                <a:cxn ang="0">
                  <a:pos x="391" y="317"/>
                </a:cxn>
                <a:cxn ang="0">
                  <a:pos x="363" y="378"/>
                </a:cxn>
                <a:cxn ang="0">
                  <a:pos x="333" y="434"/>
                </a:cxn>
                <a:cxn ang="0">
                  <a:pos x="299" y="489"/>
                </a:cxn>
                <a:cxn ang="0">
                  <a:pos x="264" y="543"/>
                </a:cxn>
                <a:cxn ang="0">
                  <a:pos x="227" y="597"/>
                </a:cxn>
                <a:cxn ang="0">
                  <a:pos x="152" y="704"/>
                </a:cxn>
                <a:cxn ang="0">
                  <a:pos x="75" y="810"/>
                </a:cxn>
                <a:cxn ang="0">
                  <a:pos x="40" y="865"/>
                </a:cxn>
                <a:cxn ang="0">
                  <a:pos x="6" y="919"/>
                </a:cxn>
                <a:cxn ang="0">
                  <a:pos x="0" y="915"/>
                </a:cxn>
                <a:cxn ang="0">
                  <a:pos x="34" y="861"/>
                </a:cxn>
                <a:cxn ang="0">
                  <a:pos x="70" y="806"/>
                </a:cxn>
                <a:cxn ang="0">
                  <a:pos x="146" y="700"/>
                </a:cxn>
                <a:cxn ang="0">
                  <a:pos x="221" y="592"/>
                </a:cxn>
                <a:cxn ang="0">
                  <a:pos x="258" y="539"/>
                </a:cxn>
                <a:cxn ang="0">
                  <a:pos x="293" y="485"/>
                </a:cxn>
                <a:cxn ang="0">
                  <a:pos x="327" y="430"/>
                </a:cxn>
                <a:cxn ang="0">
                  <a:pos x="357" y="373"/>
                </a:cxn>
                <a:cxn ang="0">
                  <a:pos x="384" y="315"/>
                </a:cxn>
                <a:cxn ang="0">
                  <a:pos x="406" y="256"/>
                </a:cxn>
                <a:cxn ang="0">
                  <a:pos x="425" y="195"/>
                </a:cxn>
                <a:cxn ang="0">
                  <a:pos x="439" y="133"/>
                </a:cxn>
                <a:cxn ang="0">
                  <a:pos x="446" y="68"/>
                </a:cxn>
                <a:cxn ang="0">
                  <a:pos x="447" y="0"/>
                </a:cxn>
                <a:cxn ang="0">
                  <a:pos x="454" y="0"/>
                </a:cxn>
              </a:cxnLst>
              <a:rect l="0" t="0" r="r" b="b"/>
              <a:pathLst>
                <a:path w="454" h="919">
                  <a:moveTo>
                    <a:pt x="454" y="0"/>
                  </a:moveTo>
                  <a:lnTo>
                    <a:pt x="453" y="68"/>
                  </a:lnTo>
                  <a:lnTo>
                    <a:pt x="446" y="133"/>
                  </a:lnTo>
                  <a:lnTo>
                    <a:pt x="432" y="197"/>
                  </a:lnTo>
                  <a:lnTo>
                    <a:pt x="413" y="257"/>
                  </a:lnTo>
                  <a:lnTo>
                    <a:pt x="391" y="317"/>
                  </a:lnTo>
                  <a:lnTo>
                    <a:pt x="363" y="378"/>
                  </a:lnTo>
                  <a:lnTo>
                    <a:pt x="333" y="434"/>
                  </a:lnTo>
                  <a:lnTo>
                    <a:pt x="299" y="489"/>
                  </a:lnTo>
                  <a:lnTo>
                    <a:pt x="264" y="543"/>
                  </a:lnTo>
                  <a:lnTo>
                    <a:pt x="227" y="597"/>
                  </a:lnTo>
                  <a:lnTo>
                    <a:pt x="152" y="704"/>
                  </a:lnTo>
                  <a:lnTo>
                    <a:pt x="75" y="810"/>
                  </a:lnTo>
                  <a:lnTo>
                    <a:pt x="40" y="865"/>
                  </a:lnTo>
                  <a:lnTo>
                    <a:pt x="6" y="919"/>
                  </a:lnTo>
                  <a:lnTo>
                    <a:pt x="0" y="915"/>
                  </a:lnTo>
                  <a:lnTo>
                    <a:pt x="34" y="861"/>
                  </a:lnTo>
                  <a:lnTo>
                    <a:pt x="70" y="806"/>
                  </a:lnTo>
                  <a:lnTo>
                    <a:pt x="146" y="700"/>
                  </a:lnTo>
                  <a:lnTo>
                    <a:pt x="221" y="592"/>
                  </a:lnTo>
                  <a:lnTo>
                    <a:pt x="258" y="539"/>
                  </a:lnTo>
                  <a:lnTo>
                    <a:pt x="293" y="485"/>
                  </a:lnTo>
                  <a:lnTo>
                    <a:pt x="327" y="430"/>
                  </a:lnTo>
                  <a:lnTo>
                    <a:pt x="357" y="373"/>
                  </a:lnTo>
                  <a:lnTo>
                    <a:pt x="384" y="315"/>
                  </a:lnTo>
                  <a:lnTo>
                    <a:pt x="406" y="256"/>
                  </a:lnTo>
                  <a:lnTo>
                    <a:pt x="425" y="195"/>
                  </a:lnTo>
                  <a:lnTo>
                    <a:pt x="439" y="133"/>
                  </a:lnTo>
                  <a:lnTo>
                    <a:pt x="446" y="68"/>
                  </a:lnTo>
                  <a:lnTo>
                    <a:pt x="447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8" name="Freeform 113"/>
            <p:cNvSpPr>
              <a:spLocks/>
            </p:cNvSpPr>
            <p:nvPr userDrawn="1"/>
          </p:nvSpPr>
          <p:spPr bwMode="auto">
            <a:xfrm>
              <a:off x="1845" y="1354"/>
              <a:ext cx="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39" name="Freeform 114"/>
            <p:cNvSpPr>
              <a:spLocks/>
            </p:cNvSpPr>
            <p:nvPr userDrawn="1"/>
          </p:nvSpPr>
          <p:spPr bwMode="auto">
            <a:xfrm>
              <a:off x="1401" y="2054"/>
              <a:ext cx="716" cy="221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96" y="211"/>
                </a:cxn>
                <a:cxn ang="0">
                  <a:pos x="191" y="199"/>
                </a:cxn>
                <a:cxn ang="0">
                  <a:pos x="236" y="189"/>
                </a:cxn>
                <a:cxn ang="0">
                  <a:pos x="283" y="180"/>
                </a:cxn>
                <a:cxn ang="0">
                  <a:pos x="328" y="167"/>
                </a:cxn>
                <a:cxn ang="0">
                  <a:pos x="372" y="153"/>
                </a:cxn>
                <a:cxn ang="0">
                  <a:pos x="418" y="137"/>
                </a:cxn>
                <a:cxn ang="0">
                  <a:pos x="461" y="122"/>
                </a:cxn>
                <a:cxn ang="0">
                  <a:pos x="548" y="85"/>
                </a:cxn>
                <a:cxn ang="0">
                  <a:pos x="628" y="44"/>
                </a:cxn>
                <a:cxn ang="0">
                  <a:pos x="712" y="0"/>
                </a:cxn>
                <a:cxn ang="0">
                  <a:pos x="716" y="6"/>
                </a:cxn>
                <a:cxn ang="0">
                  <a:pos x="632" y="49"/>
                </a:cxn>
                <a:cxn ang="0">
                  <a:pos x="549" y="92"/>
                </a:cxn>
                <a:cxn ang="0">
                  <a:pos x="463" y="129"/>
                </a:cxn>
                <a:cxn ang="0">
                  <a:pos x="419" y="144"/>
                </a:cxn>
                <a:cxn ang="0">
                  <a:pos x="374" y="160"/>
                </a:cxn>
                <a:cxn ang="0">
                  <a:pos x="330" y="174"/>
                </a:cxn>
                <a:cxn ang="0">
                  <a:pos x="285" y="187"/>
                </a:cxn>
                <a:cxn ang="0">
                  <a:pos x="238" y="197"/>
                </a:cxn>
                <a:cxn ang="0">
                  <a:pos x="191" y="206"/>
                </a:cxn>
                <a:cxn ang="0">
                  <a:pos x="96" y="218"/>
                </a:cxn>
                <a:cxn ang="0">
                  <a:pos x="0" y="221"/>
                </a:cxn>
                <a:cxn ang="0">
                  <a:pos x="0" y="213"/>
                </a:cxn>
              </a:cxnLst>
              <a:rect l="0" t="0" r="r" b="b"/>
              <a:pathLst>
                <a:path w="716" h="221">
                  <a:moveTo>
                    <a:pt x="0" y="213"/>
                  </a:moveTo>
                  <a:lnTo>
                    <a:pt x="96" y="211"/>
                  </a:lnTo>
                  <a:lnTo>
                    <a:pt x="191" y="199"/>
                  </a:lnTo>
                  <a:lnTo>
                    <a:pt x="236" y="189"/>
                  </a:lnTo>
                  <a:lnTo>
                    <a:pt x="283" y="180"/>
                  </a:lnTo>
                  <a:lnTo>
                    <a:pt x="328" y="167"/>
                  </a:lnTo>
                  <a:lnTo>
                    <a:pt x="372" y="153"/>
                  </a:lnTo>
                  <a:lnTo>
                    <a:pt x="418" y="137"/>
                  </a:lnTo>
                  <a:lnTo>
                    <a:pt x="461" y="122"/>
                  </a:lnTo>
                  <a:lnTo>
                    <a:pt x="548" y="85"/>
                  </a:lnTo>
                  <a:lnTo>
                    <a:pt x="628" y="44"/>
                  </a:lnTo>
                  <a:lnTo>
                    <a:pt x="712" y="0"/>
                  </a:lnTo>
                  <a:lnTo>
                    <a:pt x="716" y="6"/>
                  </a:lnTo>
                  <a:lnTo>
                    <a:pt x="632" y="49"/>
                  </a:lnTo>
                  <a:lnTo>
                    <a:pt x="549" y="92"/>
                  </a:lnTo>
                  <a:lnTo>
                    <a:pt x="463" y="129"/>
                  </a:lnTo>
                  <a:lnTo>
                    <a:pt x="419" y="144"/>
                  </a:lnTo>
                  <a:lnTo>
                    <a:pt x="374" y="160"/>
                  </a:lnTo>
                  <a:lnTo>
                    <a:pt x="330" y="174"/>
                  </a:lnTo>
                  <a:lnTo>
                    <a:pt x="285" y="187"/>
                  </a:lnTo>
                  <a:lnTo>
                    <a:pt x="238" y="197"/>
                  </a:lnTo>
                  <a:lnTo>
                    <a:pt x="191" y="206"/>
                  </a:lnTo>
                  <a:lnTo>
                    <a:pt x="96" y="218"/>
                  </a:lnTo>
                  <a:lnTo>
                    <a:pt x="0" y="221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0" name="Freeform 115"/>
            <p:cNvSpPr>
              <a:spLocks/>
            </p:cNvSpPr>
            <p:nvPr userDrawn="1"/>
          </p:nvSpPr>
          <p:spPr bwMode="auto">
            <a:xfrm>
              <a:off x="1394" y="2267"/>
              <a:ext cx="10" cy="8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10" y="6"/>
                </a:cxn>
                <a:cxn ang="0">
                  <a:pos x="4" y="2"/>
                </a:cxn>
              </a:cxnLst>
              <a:rect l="0" t="0" r="r" b="b"/>
              <a:pathLst>
                <a:path w="10" h="8">
                  <a:moveTo>
                    <a:pt x="4" y="2"/>
                  </a:moveTo>
                  <a:lnTo>
                    <a:pt x="0" y="8"/>
                  </a:lnTo>
                  <a:lnTo>
                    <a:pt x="7" y="8"/>
                  </a:lnTo>
                  <a:lnTo>
                    <a:pt x="7" y="0"/>
                  </a:lnTo>
                  <a:lnTo>
                    <a:pt x="10" y="6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1" name="Freeform 116"/>
            <p:cNvSpPr>
              <a:spLocks/>
            </p:cNvSpPr>
            <p:nvPr userDrawn="1"/>
          </p:nvSpPr>
          <p:spPr bwMode="auto">
            <a:xfrm>
              <a:off x="2113" y="923"/>
              <a:ext cx="319" cy="1137"/>
            </a:xfrm>
            <a:custGeom>
              <a:avLst/>
              <a:gdLst/>
              <a:ahLst/>
              <a:cxnLst>
                <a:cxn ang="0">
                  <a:pos x="0" y="1131"/>
                </a:cxn>
                <a:cxn ang="0">
                  <a:pos x="35" y="1108"/>
                </a:cxn>
                <a:cxn ang="0">
                  <a:pos x="68" y="1083"/>
                </a:cxn>
                <a:cxn ang="0">
                  <a:pos x="97" y="1056"/>
                </a:cxn>
                <a:cxn ang="0">
                  <a:pos x="124" y="1029"/>
                </a:cxn>
                <a:cxn ang="0">
                  <a:pos x="150" y="1001"/>
                </a:cxn>
                <a:cxn ang="0">
                  <a:pos x="174" y="971"/>
                </a:cxn>
                <a:cxn ang="0">
                  <a:pos x="195" y="940"/>
                </a:cxn>
                <a:cxn ang="0">
                  <a:pos x="213" y="909"/>
                </a:cxn>
                <a:cxn ang="0">
                  <a:pos x="230" y="875"/>
                </a:cxn>
                <a:cxn ang="0">
                  <a:pos x="246" y="841"/>
                </a:cxn>
                <a:cxn ang="0">
                  <a:pos x="260" y="806"/>
                </a:cxn>
                <a:cxn ang="0">
                  <a:pos x="271" y="770"/>
                </a:cxn>
                <a:cxn ang="0">
                  <a:pos x="281" y="734"/>
                </a:cxn>
                <a:cxn ang="0">
                  <a:pos x="290" y="697"/>
                </a:cxn>
                <a:cxn ang="0">
                  <a:pos x="302" y="622"/>
                </a:cxn>
                <a:cxn ang="0">
                  <a:pos x="311" y="545"/>
                </a:cxn>
                <a:cxn ang="0">
                  <a:pos x="314" y="466"/>
                </a:cxn>
                <a:cxn ang="0">
                  <a:pos x="312" y="387"/>
                </a:cxn>
                <a:cxn ang="0">
                  <a:pos x="311" y="347"/>
                </a:cxn>
                <a:cxn ang="0">
                  <a:pos x="309" y="308"/>
                </a:cxn>
                <a:cxn ang="0">
                  <a:pos x="302" y="229"/>
                </a:cxn>
                <a:cxn ang="0">
                  <a:pos x="294" y="151"/>
                </a:cxn>
                <a:cxn ang="0">
                  <a:pos x="274" y="0"/>
                </a:cxn>
                <a:cxn ang="0">
                  <a:pos x="280" y="0"/>
                </a:cxn>
                <a:cxn ang="0">
                  <a:pos x="300" y="151"/>
                </a:cxn>
                <a:cxn ang="0">
                  <a:pos x="308" y="229"/>
                </a:cxn>
                <a:cxn ang="0">
                  <a:pos x="315" y="308"/>
                </a:cxn>
                <a:cxn ang="0">
                  <a:pos x="317" y="347"/>
                </a:cxn>
                <a:cxn ang="0">
                  <a:pos x="318" y="387"/>
                </a:cxn>
                <a:cxn ang="0">
                  <a:pos x="319" y="466"/>
                </a:cxn>
                <a:cxn ang="0">
                  <a:pos x="317" y="545"/>
                </a:cxn>
                <a:cxn ang="0">
                  <a:pos x="308" y="625"/>
                </a:cxn>
                <a:cxn ang="0">
                  <a:pos x="295" y="700"/>
                </a:cxn>
                <a:cxn ang="0">
                  <a:pos x="287" y="736"/>
                </a:cxn>
                <a:cxn ang="0">
                  <a:pos x="277" y="773"/>
                </a:cxn>
                <a:cxn ang="0">
                  <a:pos x="266" y="810"/>
                </a:cxn>
                <a:cxn ang="0">
                  <a:pos x="251" y="845"/>
                </a:cxn>
                <a:cxn ang="0">
                  <a:pos x="236" y="879"/>
                </a:cxn>
                <a:cxn ang="0">
                  <a:pos x="219" y="913"/>
                </a:cxn>
                <a:cxn ang="0">
                  <a:pos x="201" y="944"/>
                </a:cxn>
                <a:cxn ang="0">
                  <a:pos x="179" y="975"/>
                </a:cxn>
                <a:cxn ang="0">
                  <a:pos x="154" y="1006"/>
                </a:cxn>
                <a:cxn ang="0">
                  <a:pos x="128" y="1035"/>
                </a:cxn>
                <a:cxn ang="0">
                  <a:pos x="102" y="1062"/>
                </a:cxn>
                <a:cxn ang="0">
                  <a:pos x="72" y="1089"/>
                </a:cxn>
                <a:cxn ang="0">
                  <a:pos x="39" y="1114"/>
                </a:cxn>
                <a:cxn ang="0">
                  <a:pos x="4" y="1137"/>
                </a:cxn>
                <a:cxn ang="0">
                  <a:pos x="0" y="1131"/>
                </a:cxn>
              </a:cxnLst>
              <a:rect l="0" t="0" r="r" b="b"/>
              <a:pathLst>
                <a:path w="319" h="1137">
                  <a:moveTo>
                    <a:pt x="0" y="1131"/>
                  </a:moveTo>
                  <a:lnTo>
                    <a:pt x="35" y="1108"/>
                  </a:lnTo>
                  <a:lnTo>
                    <a:pt x="68" y="1083"/>
                  </a:lnTo>
                  <a:lnTo>
                    <a:pt x="97" y="1056"/>
                  </a:lnTo>
                  <a:lnTo>
                    <a:pt x="124" y="1029"/>
                  </a:lnTo>
                  <a:lnTo>
                    <a:pt x="150" y="1001"/>
                  </a:lnTo>
                  <a:lnTo>
                    <a:pt x="174" y="971"/>
                  </a:lnTo>
                  <a:lnTo>
                    <a:pt x="195" y="940"/>
                  </a:lnTo>
                  <a:lnTo>
                    <a:pt x="213" y="909"/>
                  </a:lnTo>
                  <a:lnTo>
                    <a:pt x="230" y="875"/>
                  </a:lnTo>
                  <a:lnTo>
                    <a:pt x="246" y="841"/>
                  </a:lnTo>
                  <a:lnTo>
                    <a:pt x="260" y="806"/>
                  </a:lnTo>
                  <a:lnTo>
                    <a:pt x="271" y="770"/>
                  </a:lnTo>
                  <a:lnTo>
                    <a:pt x="281" y="734"/>
                  </a:lnTo>
                  <a:lnTo>
                    <a:pt x="290" y="697"/>
                  </a:lnTo>
                  <a:lnTo>
                    <a:pt x="302" y="622"/>
                  </a:lnTo>
                  <a:lnTo>
                    <a:pt x="311" y="545"/>
                  </a:lnTo>
                  <a:lnTo>
                    <a:pt x="314" y="466"/>
                  </a:lnTo>
                  <a:lnTo>
                    <a:pt x="312" y="387"/>
                  </a:lnTo>
                  <a:lnTo>
                    <a:pt x="311" y="347"/>
                  </a:lnTo>
                  <a:lnTo>
                    <a:pt x="309" y="308"/>
                  </a:lnTo>
                  <a:lnTo>
                    <a:pt x="302" y="229"/>
                  </a:lnTo>
                  <a:lnTo>
                    <a:pt x="294" y="151"/>
                  </a:lnTo>
                  <a:lnTo>
                    <a:pt x="274" y="0"/>
                  </a:lnTo>
                  <a:lnTo>
                    <a:pt x="280" y="0"/>
                  </a:lnTo>
                  <a:lnTo>
                    <a:pt x="300" y="151"/>
                  </a:lnTo>
                  <a:lnTo>
                    <a:pt x="308" y="229"/>
                  </a:lnTo>
                  <a:lnTo>
                    <a:pt x="315" y="308"/>
                  </a:lnTo>
                  <a:lnTo>
                    <a:pt x="317" y="347"/>
                  </a:lnTo>
                  <a:lnTo>
                    <a:pt x="318" y="387"/>
                  </a:lnTo>
                  <a:lnTo>
                    <a:pt x="319" y="466"/>
                  </a:lnTo>
                  <a:lnTo>
                    <a:pt x="317" y="545"/>
                  </a:lnTo>
                  <a:lnTo>
                    <a:pt x="308" y="625"/>
                  </a:lnTo>
                  <a:lnTo>
                    <a:pt x="295" y="700"/>
                  </a:lnTo>
                  <a:lnTo>
                    <a:pt x="287" y="736"/>
                  </a:lnTo>
                  <a:lnTo>
                    <a:pt x="277" y="773"/>
                  </a:lnTo>
                  <a:lnTo>
                    <a:pt x="266" y="810"/>
                  </a:lnTo>
                  <a:lnTo>
                    <a:pt x="251" y="845"/>
                  </a:lnTo>
                  <a:lnTo>
                    <a:pt x="236" y="879"/>
                  </a:lnTo>
                  <a:lnTo>
                    <a:pt x="219" y="913"/>
                  </a:lnTo>
                  <a:lnTo>
                    <a:pt x="201" y="944"/>
                  </a:lnTo>
                  <a:lnTo>
                    <a:pt x="179" y="975"/>
                  </a:lnTo>
                  <a:lnTo>
                    <a:pt x="154" y="1006"/>
                  </a:lnTo>
                  <a:lnTo>
                    <a:pt x="128" y="1035"/>
                  </a:lnTo>
                  <a:lnTo>
                    <a:pt x="102" y="1062"/>
                  </a:lnTo>
                  <a:lnTo>
                    <a:pt x="72" y="1089"/>
                  </a:lnTo>
                  <a:lnTo>
                    <a:pt x="39" y="1114"/>
                  </a:lnTo>
                  <a:lnTo>
                    <a:pt x="4" y="1137"/>
                  </a:lnTo>
                  <a:lnTo>
                    <a:pt x="0" y="1131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2" name="Freeform 117"/>
            <p:cNvSpPr>
              <a:spLocks/>
            </p:cNvSpPr>
            <p:nvPr userDrawn="1"/>
          </p:nvSpPr>
          <p:spPr bwMode="auto">
            <a:xfrm>
              <a:off x="2113" y="2054"/>
              <a:ext cx="4" cy="6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0" y="0"/>
                </a:cxn>
                <a:cxn ang="0">
                  <a:pos x="4" y="6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0" y="0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3" name="Freeform 118"/>
            <p:cNvSpPr>
              <a:spLocks/>
            </p:cNvSpPr>
            <p:nvPr userDrawn="1"/>
          </p:nvSpPr>
          <p:spPr bwMode="auto">
            <a:xfrm>
              <a:off x="1468" y="-29"/>
              <a:ext cx="925" cy="953"/>
            </a:xfrm>
            <a:custGeom>
              <a:avLst/>
              <a:gdLst/>
              <a:ahLst/>
              <a:cxnLst>
                <a:cxn ang="0">
                  <a:pos x="919" y="953"/>
                </a:cxn>
                <a:cxn ang="0">
                  <a:pos x="895" y="871"/>
                </a:cxn>
                <a:cxn ang="0">
                  <a:pos x="864" y="790"/>
                </a:cxn>
                <a:cxn ang="0">
                  <a:pos x="830" y="713"/>
                </a:cxn>
                <a:cxn ang="0">
                  <a:pos x="789" y="636"/>
                </a:cxn>
                <a:cxn ang="0">
                  <a:pos x="745" y="561"/>
                </a:cxn>
                <a:cxn ang="0">
                  <a:pos x="696" y="491"/>
                </a:cxn>
                <a:cxn ang="0">
                  <a:pos x="670" y="455"/>
                </a:cxn>
                <a:cxn ang="0">
                  <a:pos x="643" y="421"/>
                </a:cxn>
                <a:cxn ang="0">
                  <a:pos x="585" y="356"/>
                </a:cxn>
                <a:cxn ang="0">
                  <a:pos x="524" y="295"/>
                </a:cxn>
                <a:cxn ang="0">
                  <a:pos x="459" y="239"/>
                </a:cxn>
                <a:cxn ang="0">
                  <a:pos x="390" y="187"/>
                </a:cxn>
                <a:cxn ang="0">
                  <a:pos x="318" y="138"/>
                </a:cxn>
                <a:cxn ang="0">
                  <a:pos x="281" y="117"/>
                </a:cxn>
                <a:cxn ang="0">
                  <a:pos x="243" y="96"/>
                </a:cxn>
                <a:cxn ang="0">
                  <a:pos x="164" y="61"/>
                </a:cxn>
                <a:cxn ang="0">
                  <a:pos x="126" y="44"/>
                </a:cxn>
                <a:cxn ang="0">
                  <a:pos x="85" y="30"/>
                </a:cxn>
                <a:cxn ang="0">
                  <a:pos x="0" y="6"/>
                </a:cxn>
                <a:cxn ang="0">
                  <a:pos x="3" y="0"/>
                </a:cxn>
                <a:cxn ang="0">
                  <a:pos x="87" y="24"/>
                </a:cxn>
                <a:cxn ang="0">
                  <a:pos x="128" y="38"/>
                </a:cxn>
                <a:cxn ang="0">
                  <a:pos x="168" y="55"/>
                </a:cxn>
                <a:cxn ang="0">
                  <a:pos x="247" y="90"/>
                </a:cxn>
                <a:cxn ang="0">
                  <a:pos x="285" y="112"/>
                </a:cxn>
                <a:cxn ang="0">
                  <a:pos x="322" y="133"/>
                </a:cxn>
                <a:cxn ang="0">
                  <a:pos x="394" y="181"/>
                </a:cxn>
                <a:cxn ang="0">
                  <a:pos x="464" y="233"/>
                </a:cxn>
                <a:cxn ang="0">
                  <a:pos x="529" y="290"/>
                </a:cxn>
                <a:cxn ang="0">
                  <a:pos x="590" y="351"/>
                </a:cxn>
                <a:cxn ang="0">
                  <a:pos x="648" y="416"/>
                </a:cxn>
                <a:cxn ang="0">
                  <a:pos x="674" y="450"/>
                </a:cxn>
                <a:cxn ang="0">
                  <a:pos x="701" y="486"/>
                </a:cxn>
                <a:cxn ang="0">
                  <a:pos x="751" y="557"/>
                </a:cxn>
                <a:cxn ang="0">
                  <a:pos x="795" y="632"/>
                </a:cxn>
                <a:cxn ang="0">
                  <a:pos x="836" y="708"/>
                </a:cxn>
                <a:cxn ang="0">
                  <a:pos x="870" y="788"/>
                </a:cxn>
                <a:cxn ang="0">
                  <a:pos x="901" y="868"/>
                </a:cxn>
                <a:cxn ang="0">
                  <a:pos x="925" y="950"/>
                </a:cxn>
                <a:cxn ang="0">
                  <a:pos x="919" y="953"/>
                </a:cxn>
              </a:cxnLst>
              <a:rect l="0" t="0" r="r" b="b"/>
              <a:pathLst>
                <a:path w="925" h="953">
                  <a:moveTo>
                    <a:pt x="919" y="953"/>
                  </a:moveTo>
                  <a:lnTo>
                    <a:pt x="895" y="871"/>
                  </a:lnTo>
                  <a:lnTo>
                    <a:pt x="864" y="790"/>
                  </a:lnTo>
                  <a:lnTo>
                    <a:pt x="830" y="713"/>
                  </a:lnTo>
                  <a:lnTo>
                    <a:pt x="789" y="636"/>
                  </a:lnTo>
                  <a:lnTo>
                    <a:pt x="745" y="561"/>
                  </a:lnTo>
                  <a:lnTo>
                    <a:pt x="696" y="491"/>
                  </a:lnTo>
                  <a:lnTo>
                    <a:pt x="670" y="455"/>
                  </a:lnTo>
                  <a:lnTo>
                    <a:pt x="643" y="421"/>
                  </a:lnTo>
                  <a:lnTo>
                    <a:pt x="585" y="356"/>
                  </a:lnTo>
                  <a:lnTo>
                    <a:pt x="524" y="295"/>
                  </a:lnTo>
                  <a:lnTo>
                    <a:pt x="459" y="239"/>
                  </a:lnTo>
                  <a:lnTo>
                    <a:pt x="390" y="187"/>
                  </a:lnTo>
                  <a:lnTo>
                    <a:pt x="318" y="138"/>
                  </a:lnTo>
                  <a:lnTo>
                    <a:pt x="281" y="117"/>
                  </a:lnTo>
                  <a:lnTo>
                    <a:pt x="243" y="96"/>
                  </a:lnTo>
                  <a:lnTo>
                    <a:pt x="164" y="61"/>
                  </a:lnTo>
                  <a:lnTo>
                    <a:pt x="126" y="44"/>
                  </a:lnTo>
                  <a:lnTo>
                    <a:pt x="85" y="30"/>
                  </a:lnTo>
                  <a:lnTo>
                    <a:pt x="0" y="6"/>
                  </a:lnTo>
                  <a:lnTo>
                    <a:pt x="3" y="0"/>
                  </a:lnTo>
                  <a:lnTo>
                    <a:pt x="87" y="24"/>
                  </a:lnTo>
                  <a:lnTo>
                    <a:pt x="128" y="38"/>
                  </a:lnTo>
                  <a:lnTo>
                    <a:pt x="168" y="55"/>
                  </a:lnTo>
                  <a:lnTo>
                    <a:pt x="247" y="90"/>
                  </a:lnTo>
                  <a:lnTo>
                    <a:pt x="285" y="112"/>
                  </a:lnTo>
                  <a:lnTo>
                    <a:pt x="322" y="133"/>
                  </a:lnTo>
                  <a:lnTo>
                    <a:pt x="394" y="181"/>
                  </a:lnTo>
                  <a:lnTo>
                    <a:pt x="464" y="233"/>
                  </a:lnTo>
                  <a:lnTo>
                    <a:pt x="529" y="290"/>
                  </a:lnTo>
                  <a:lnTo>
                    <a:pt x="590" y="351"/>
                  </a:lnTo>
                  <a:lnTo>
                    <a:pt x="648" y="416"/>
                  </a:lnTo>
                  <a:lnTo>
                    <a:pt x="674" y="450"/>
                  </a:lnTo>
                  <a:lnTo>
                    <a:pt x="701" y="486"/>
                  </a:lnTo>
                  <a:lnTo>
                    <a:pt x="751" y="557"/>
                  </a:lnTo>
                  <a:lnTo>
                    <a:pt x="795" y="632"/>
                  </a:lnTo>
                  <a:lnTo>
                    <a:pt x="836" y="708"/>
                  </a:lnTo>
                  <a:lnTo>
                    <a:pt x="870" y="788"/>
                  </a:lnTo>
                  <a:lnTo>
                    <a:pt x="901" y="868"/>
                  </a:lnTo>
                  <a:lnTo>
                    <a:pt x="925" y="950"/>
                  </a:lnTo>
                  <a:lnTo>
                    <a:pt x="919" y="95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4" name="Freeform 119"/>
            <p:cNvSpPr>
              <a:spLocks/>
            </p:cNvSpPr>
            <p:nvPr userDrawn="1"/>
          </p:nvSpPr>
          <p:spPr bwMode="auto">
            <a:xfrm>
              <a:off x="2387" y="921"/>
              <a:ext cx="6" cy="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0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6" y="2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lnTo>
                    <a:pt x="6" y="0"/>
                  </a:lnTo>
                  <a:lnTo>
                    <a:pt x="0" y="3"/>
                  </a:lnTo>
                  <a:lnTo>
                    <a:pt x="0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5" name="Freeform 120"/>
            <p:cNvSpPr>
              <a:spLocks/>
            </p:cNvSpPr>
            <p:nvPr userDrawn="1"/>
          </p:nvSpPr>
          <p:spPr bwMode="auto">
            <a:xfrm>
              <a:off x="-763" y="-120"/>
              <a:ext cx="2234" cy="692"/>
            </a:xfrm>
            <a:custGeom>
              <a:avLst/>
              <a:gdLst/>
              <a:ahLst/>
              <a:cxnLst>
                <a:cxn ang="0">
                  <a:pos x="2231" y="97"/>
                </a:cxn>
                <a:cxn ang="0">
                  <a:pos x="2156" y="78"/>
                </a:cxn>
                <a:cxn ang="0">
                  <a:pos x="2079" y="61"/>
                </a:cxn>
                <a:cxn ang="0">
                  <a:pos x="2004" y="47"/>
                </a:cxn>
                <a:cxn ang="0">
                  <a:pos x="1928" y="34"/>
                </a:cxn>
                <a:cxn ang="0">
                  <a:pos x="1852" y="24"/>
                </a:cxn>
                <a:cxn ang="0">
                  <a:pos x="1775" y="16"/>
                </a:cxn>
                <a:cxn ang="0">
                  <a:pos x="1698" y="10"/>
                </a:cxn>
                <a:cxn ang="0">
                  <a:pos x="1621" y="6"/>
                </a:cxn>
                <a:cxn ang="0">
                  <a:pos x="1468" y="6"/>
                </a:cxn>
                <a:cxn ang="0">
                  <a:pos x="1316" y="16"/>
                </a:cxn>
                <a:cxn ang="0">
                  <a:pos x="1242" y="23"/>
                </a:cxn>
                <a:cxn ang="0">
                  <a:pos x="1167" y="34"/>
                </a:cxn>
                <a:cxn ang="0">
                  <a:pos x="1092" y="47"/>
                </a:cxn>
                <a:cxn ang="0">
                  <a:pos x="1019" y="63"/>
                </a:cxn>
                <a:cxn ang="0">
                  <a:pos x="947" y="81"/>
                </a:cxn>
                <a:cxn ang="0">
                  <a:pos x="874" y="102"/>
                </a:cxn>
                <a:cxn ang="0">
                  <a:pos x="804" y="126"/>
                </a:cxn>
                <a:cxn ang="0">
                  <a:pos x="733" y="153"/>
                </a:cxn>
                <a:cxn ang="0">
                  <a:pos x="665" y="181"/>
                </a:cxn>
                <a:cxn ang="0">
                  <a:pos x="597" y="214"/>
                </a:cxn>
                <a:cxn ang="0">
                  <a:pos x="531" y="248"/>
                </a:cxn>
                <a:cxn ang="0">
                  <a:pos x="466" y="286"/>
                </a:cxn>
                <a:cxn ang="0">
                  <a:pos x="402" y="326"/>
                </a:cxn>
                <a:cxn ang="0">
                  <a:pos x="340" y="369"/>
                </a:cxn>
                <a:cxn ang="0">
                  <a:pos x="280" y="415"/>
                </a:cxn>
                <a:cxn ang="0">
                  <a:pos x="221" y="464"/>
                </a:cxn>
                <a:cxn ang="0">
                  <a:pos x="164" y="517"/>
                </a:cxn>
                <a:cxn ang="0">
                  <a:pos x="111" y="572"/>
                </a:cxn>
                <a:cxn ang="0">
                  <a:pos x="58" y="630"/>
                </a:cxn>
                <a:cxn ang="0">
                  <a:pos x="6" y="692"/>
                </a:cxn>
                <a:cxn ang="0">
                  <a:pos x="0" y="688"/>
                </a:cxn>
                <a:cxn ang="0">
                  <a:pos x="53" y="625"/>
                </a:cxn>
                <a:cxn ang="0">
                  <a:pos x="105" y="567"/>
                </a:cxn>
                <a:cxn ang="0">
                  <a:pos x="160" y="511"/>
                </a:cxn>
                <a:cxn ang="0">
                  <a:pos x="217" y="459"/>
                </a:cxn>
                <a:cxn ang="0">
                  <a:pos x="276" y="409"/>
                </a:cxn>
                <a:cxn ang="0">
                  <a:pos x="336" y="364"/>
                </a:cxn>
                <a:cxn ang="0">
                  <a:pos x="398" y="320"/>
                </a:cxn>
                <a:cxn ang="0">
                  <a:pos x="461" y="280"/>
                </a:cxn>
                <a:cxn ang="0">
                  <a:pos x="527" y="242"/>
                </a:cxn>
                <a:cxn ang="0">
                  <a:pos x="593" y="208"/>
                </a:cxn>
                <a:cxn ang="0">
                  <a:pos x="661" y="176"/>
                </a:cxn>
                <a:cxn ang="0">
                  <a:pos x="729" y="147"/>
                </a:cxn>
                <a:cxn ang="0">
                  <a:pos x="799" y="121"/>
                </a:cxn>
                <a:cxn ang="0">
                  <a:pos x="872" y="97"/>
                </a:cxn>
                <a:cxn ang="0">
                  <a:pos x="944" y="75"/>
                </a:cxn>
                <a:cxn ang="0">
                  <a:pos x="1016" y="57"/>
                </a:cxn>
                <a:cxn ang="0">
                  <a:pos x="1089" y="41"/>
                </a:cxn>
                <a:cxn ang="0">
                  <a:pos x="1164" y="29"/>
                </a:cxn>
                <a:cxn ang="0">
                  <a:pos x="1239" y="17"/>
                </a:cxn>
                <a:cxn ang="0">
                  <a:pos x="1316" y="10"/>
                </a:cxn>
                <a:cxn ang="0">
                  <a:pos x="1468" y="0"/>
                </a:cxn>
                <a:cxn ang="0">
                  <a:pos x="1621" y="0"/>
                </a:cxn>
                <a:cxn ang="0">
                  <a:pos x="1698" y="5"/>
                </a:cxn>
                <a:cxn ang="0">
                  <a:pos x="1775" y="10"/>
                </a:cxn>
                <a:cxn ang="0">
                  <a:pos x="1852" y="19"/>
                </a:cxn>
                <a:cxn ang="0">
                  <a:pos x="1928" y="29"/>
                </a:cxn>
                <a:cxn ang="0">
                  <a:pos x="2004" y="41"/>
                </a:cxn>
                <a:cxn ang="0">
                  <a:pos x="2082" y="56"/>
                </a:cxn>
                <a:cxn ang="0">
                  <a:pos x="2159" y="72"/>
                </a:cxn>
                <a:cxn ang="0">
                  <a:pos x="2234" y="91"/>
                </a:cxn>
                <a:cxn ang="0">
                  <a:pos x="2231" y="97"/>
                </a:cxn>
              </a:cxnLst>
              <a:rect l="0" t="0" r="r" b="b"/>
              <a:pathLst>
                <a:path w="2234" h="692">
                  <a:moveTo>
                    <a:pt x="2231" y="97"/>
                  </a:moveTo>
                  <a:lnTo>
                    <a:pt x="2156" y="78"/>
                  </a:lnTo>
                  <a:lnTo>
                    <a:pt x="2079" y="61"/>
                  </a:lnTo>
                  <a:lnTo>
                    <a:pt x="2004" y="47"/>
                  </a:lnTo>
                  <a:lnTo>
                    <a:pt x="1928" y="34"/>
                  </a:lnTo>
                  <a:lnTo>
                    <a:pt x="1852" y="24"/>
                  </a:lnTo>
                  <a:lnTo>
                    <a:pt x="1775" y="16"/>
                  </a:lnTo>
                  <a:lnTo>
                    <a:pt x="1698" y="10"/>
                  </a:lnTo>
                  <a:lnTo>
                    <a:pt x="1621" y="6"/>
                  </a:lnTo>
                  <a:lnTo>
                    <a:pt x="1468" y="6"/>
                  </a:lnTo>
                  <a:lnTo>
                    <a:pt x="1316" y="16"/>
                  </a:lnTo>
                  <a:lnTo>
                    <a:pt x="1242" y="23"/>
                  </a:lnTo>
                  <a:lnTo>
                    <a:pt x="1167" y="34"/>
                  </a:lnTo>
                  <a:lnTo>
                    <a:pt x="1092" y="47"/>
                  </a:lnTo>
                  <a:lnTo>
                    <a:pt x="1019" y="63"/>
                  </a:lnTo>
                  <a:lnTo>
                    <a:pt x="947" y="81"/>
                  </a:lnTo>
                  <a:lnTo>
                    <a:pt x="874" y="102"/>
                  </a:lnTo>
                  <a:lnTo>
                    <a:pt x="804" y="126"/>
                  </a:lnTo>
                  <a:lnTo>
                    <a:pt x="733" y="153"/>
                  </a:lnTo>
                  <a:lnTo>
                    <a:pt x="665" y="181"/>
                  </a:lnTo>
                  <a:lnTo>
                    <a:pt x="597" y="214"/>
                  </a:lnTo>
                  <a:lnTo>
                    <a:pt x="531" y="248"/>
                  </a:lnTo>
                  <a:lnTo>
                    <a:pt x="466" y="286"/>
                  </a:lnTo>
                  <a:lnTo>
                    <a:pt x="402" y="326"/>
                  </a:lnTo>
                  <a:lnTo>
                    <a:pt x="340" y="369"/>
                  </a:lnTo>
                  <a:lnTo>
                    <a:pt x="280" y="415"/>
                  </a:lnTo>
                  <a:lnTo>
                    <a:pt x="221" y="464"/>
                  </a:lnTo>
                  <a:lnTo>
                    <a:pt x="164" y="517"/>
                  </a:lnTo>
                  <a:lnTo>
                    <a:pt x="111" y="572"/>
                  </a:lnTo>
                  <a:lnTo>
                    <a:pt x="58" y="630"/>
                  </a:lnTo>
                  <a:lnTo>
                    <a:pt x="6" y="692"/>
                  </a:lnTo>
                  <a:lnTo>
                    <a:pt x="0" y="688"/>
                  </a:lnTo>
                  <a:lnTo>
                    <a:pt x="53" y="625"/>
                  </a:lnTo>
                  <a:lnTo>
                    <a:pt x="105" y="567"/>
                  </a:lnTo>
                  <a:lnTo>
                    <a:pt x="160" y="511"/>
                  </a:lnTo>
                  <a:lnTo>
                    <a:pt x="217" y="459"/>
                  </a:lnTo>
                  <a:lnTo>
                    <a:pt x="276" y="409"/>
                  </a:lnTo>
                  <a:lnTo>
                    <a:pt x="336" y="364"/>
                  </a:lnTo>
                  <a:lnTo>
                    <a:pt x="398" y="320"/>
                  </a:lnTo>
                  <a:lnTo>
                    <a:pt x="461" y="280"/>
                  </a:lnTo>
                  <a:lnTo>
                    <a:pt x="527" y="242"/>
                  </a:lnTo>
                  <a:lnTo>
                    <a:pt x="593" y="208"/>
                  </a:lnTo>
                  <a:lnTo>
                    <a:pt x="661" y="176"/>
                  </a:lnTo>
                  <a:lnTo>
                    <a:pt x="729" y="147"/>
                  </a:lnTo>
                  <a:lnTo>
                    <a:pt x="799" y="121"/>
                  </a:lnTo>
                  <a:lnTo>
                    <a:pt x="872" y="97"/>
                  </a:lnTo>
                  <a:lnTo>
                    <a:pt x="944" y="75"/>
                  </a:lnTo>
                  <a:lnTo>
                    <a:pt x="1016" y="57"/>
                  </a:lnTo>
                  <a:lnTo>
                    <a:pt x="1089" y="41"/>
                  </a:lnTo>
                  <a:lnTo>
                    <a:pt x="1164" y="29"/>
                  </a:lnTo>
                  <a:lnTo>
                    <a:pt x="1239" y="17"/>
                  </a:lnTo>
                  <a:lnTo>
                    <a:pt x="1316" y="10"/>
                  </a:lnTo>
                  <a:lnTo>
                    <a:pt x="1468" y="0"/>
                  </a:lnTo>
                  <a:lnTo>
                    <a:pt x="1621" y="0"/>
                  </a:lnTo>
                  <a:lnTo>
                    <a:pt x="1698" y="5"/>
                  </a:lnTo>
                  <a:lnTo>
                    <a:pt x="1775" y="10"/>
                  </a:lnTo>
                  <a:lnTo>
                    <a:pt x="1852" y="19"/>
                  </a:lnTo>
                  <a:lnTo>
                    <a:pt x="1928" y="29"/>
                  </a:lnTo>
                  <a:lnTo>
                    <a:pt x="2004" y="41"/>
                  </a:lnTo>
                  <a:lnTo>
                    <a:pt x="2082" y="56"/>
                  </a:lnTo>
                  <a:lnTo>
                    <a:pt x="2159" y="72"/>
                  </a:lnTo>
                  <a:lnTo>
                    <a:pt x="2234" y="91"/>
                  </a:lnTo>
                  <a:lnTo>
                    <a:pt x="2231" y="97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6" name="Freeform 121"/>
            <p:cNvSpPr>
              <a:spLocks/>
            </p:cNvSpPr>
            <p:nvPr userDrawn="1"/>
          </p:nvSpPr>
          <p:spPr bwMode="auto">
            <a:xfrm>
              <a:off x="1468" y="-29"/>
              <a:ext cx="3" cy="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3" y="0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lnTo>
                    <a:pt x="0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7" name="Freeform 122"/>
            <p:cNvSpPr>
              <a:spLocks/>
            </p:cNvSpPr>
            <p:nvPr userDrawn="1"/>
          </p:nvSpPr>
          <p:spPr bwMode="auto">
            <a:xfrm>
              <a:off x="-1174" y="568"/>
              <a:ext cx="417" cy="1735"/>
            </a:xfrm>
            <a:custGeom>
              <a:avLst/>
              <a:gdLst/>
              <a:ahLst/>
              <a:cxnLst>
                <a:cxn ang="0">
                  <a:pos x="417" y="4"/>
                </a:cxn>
                <a:cxn ang="0">
                  <a:pos x="380" y="46"/>
                </a:cxn>
                <a:cxn ang="0">
                  <a:pos x="346" y="90"/>
                </a:cxn>
                <a:cxn ang="0">
                  <a:pos x="281" y="183"/>
                </a:cxn>
                <a:cxn ang="0">
                  <a:pos x="223" y="281"/>
                </a:cxn>
                <a:cxn ang="0">
                  <a:pos x="196" y="331"/>
                </a:cxn>
                <a:cxn ang="0">
                  <a:pos x="172" y="380"/>
                </a:cxn>
                <a:cxn ang="0">
                  <a:pos x="148" y="432"/>
                </a:cxn>
                <a:cxn ang="0">
                  <a:pos x="127" y="485"/>
                </a:cxn>
                <a:cxn ang="0">
                  <a:pos x="107" y="540"/>
                </a:cxn>
                <a:cxn ang="0">
                  <a:pos x="90" y="594"/>
                </a:cxn>
                <a:cxn ang="0">
                  <a:pos x="59" y="705"/>
                </a:cxn>
                <a:cxn ang="0">
                  <a:pos x="35" y="818"/>
                </a:cxn>
                <a:cxn ang="0">
                  <a:pos x="20" y="934"/>
                </a:cxn>
                <a:cxn ang="0">
                  <a:pos x="10" y="1050"/>
                </a:cxn>
                <a:cxn ang="0">
                  <a:pos x="7" y="1108"/>
                </a:cxn>
                <a:cxn ang="0">
                  <a:pos x="7" y="1166"/>
                </a:cxn>
                <a:cxn ang="0">
                  <a:pos x="10" y="1282"/>
                </a:cxn>
                <a:cxn ang="0">
                  <a:pos x="14" y="1340"/>
                </a:cxn>
                <a:cxn ang="0">
                  <a:pos x="21" y="1398"/>
                </a:cxn>
                <a:cxn ang="0">
                  <a:pos x="30" y="1455"/>
                </a:cxn>
                <a:cxn ang="0">
                  <a:pos x="38" y="1511"/>
                </a:cxn>
                <a:cxn ang="0">
                  <a:pos x="63" y="1625"/>
                </a:cxn>
                <a:cxn ang="0">
                  <a:pos x="95" y="1733"/>
                </a:cxn>
                <a:cxn ang="0">
                  <a:pos x="87" y="1735"/>
                </a:cxn>
                <a:cxn ang="0">
                  <a:pos x="56" y="1626"/>
                </a:cxn>
                <a:cxn ang="0">
                  <a:pos x="31" y="1513"/>
                </a:cxn>
                <a:cxn ang="0">
                  <a:pos x="22" y="1456"/>
                </a:cxn>
                <a:cxn ang="0">
                  <a:pos x="14" y="1400"/>
                </a:cxn>
                <a:cxn ang="0">
                  <a:pos x="7" y="1340"/>
                </a:cxn>
                <a:cxn ang="0">
                  <a:pos x="3" y="1282"/>
                </a:cxn>
                <a:cxn ang="0">
                  <a:pos x="0" y="1166"/>
                </a:cxn>
                <a:cxn ang="0">
                  <a:pos x="0" y="1108"/>
                </a:cxn>
                <a:cxn ang="0">
                  <a:pos x="3" y="1050"/>
                </a:cxn>
                <a:cxn ang="0">
                  <a:pos x="13" y="934"/>
                </a:cxn>
                <a:cxn ang="0">
                  <a:pos x="28" y="818"/>
                </a:cxn>
                <a:cxn ang="0">
                  <a:pos x="52" y="704"/>
                </a:cxn>
                <a:cxn ang="0">
                  <a:pos x="83" y="592"/>
                </a:cxn>
                <a:cxn ang="0">
                  <a:pos x="100" y="538"/>
                </a:cxn>
                <a:cxn ang="0">
                  <a:pos x="120" y="483"/>
                </a:cxn>
                <a:cxn ang="0">
                  <a:pos x="141" y="431"/>
                </a:cxn>
                <a:cxn ang="0">
                  <a:pos x="165" y="379"/>
                </a:cxn>
                <a:cxn ang="0">
                  <a:pos x="191" y="326"/>
                </a:cxn>
                <a:cxn ang="0">
                  <a:pos x="218" y="277"/>
                </a:cxn>
                <a:cxn ang="0">
                  <a:pos x="276" y="179"/>
                </a:cxn>
                <a:cxn ang="0">
                  <a:pos x="341" y="86"/>
                </a:cxn>
                <a:cxn ang="0">
                  <a:pos x="375" y="42"/>
                </a:cxn>
                <a:cxn ang="0">
                  <a:pos x="411" y="0"/>
                </a:cxn>
                <a:cxn ang="0">
                  <a:pos x="417" y="4"/>
                </a:cxn>
              </a:cxnLst>
              <a:rect l="0" t="0" r="r" b="b"/>
              <a:pathLst>
                <a:path w="417" h="1735">
                  <a:moveTo>
                    <a:pt x="417" y="4"/>
                  </a:moveTo>
                  <a:lnTo>
                    <a:pt x="380" y="46"/>
                  </a:lnTo>
                  <a:lnTo>
                    <a:pt x="346" y="90"/>
                  </a:lnTo>
                  <a:lnTo>
                    <a:pt x="281" y="183"/>
                  </a:lnTo>
                  <a:lnTo>
                    <a:pt x="223" y="281"/>
                  </a:lnTo>
                  <a:lnTo>
                    <a:pt x="196" y="331"/>
                  </a:lnTo>
                  <a:lnTo>
                    <a:pt x="172" y="380"/>
                  </a:lnTo>
                  <a:lnTo>
                    <a:pt x="148" y="432"/>
                  </a:lnTo>
                  <a:lnTo>
                    <a:pt x="127" y="485"/>
                  </a:lnTo>
                  <a:lnTo>
                    <a:pt x="107" y="540"/>
                  </a:lnTo>
                  <a:lnTo>
                    <a:pt x="90" y="594"/>
                  </a:lnTo>
                  <a:lnTo>
                    <a:pt x="59" y="705"/>
                  </a:lnTo>
                  <a:lnTo>
                    <a:pt x="35" y="818"/>
                  </a:lnTo>
                  <a:lnTo>
                    <a:pt x="20" y="934"/>
                  </a:lnTo>
                  <a:lnTo>
                    <a:pt x="10" y="1050"/>
                  </a:lnTo>
                  <a:lnTo>
                    <a:pt x="7" y="1108"/>
                  </a:lnTo>
                  <a:lnTo>
                    <a:pt x="7" y="1166"/>
                  </a:lnTo>
                  <a:lnTo>
                    <a:pt x="10" y="1282"/>
                  </a:lnTo>
                  <a:lnTo>
                    <a:pt x="14" y="1340"/>
                  </a:lnTo>
                  <a:lnTo>
                    <a:pt x="21" y="1398"/>
                  </a:lnTo>
                  <a:lnTo>
                    <a:pt x="30" y="1455"/>
                  </a:lnTo>
                  <a:lnTo>
                    <a:pt x="38" y="1511"/>
                  </a:lnTo>
                  <a:lnTo>
                    <a:pt x="63" y="1625"/>
                  </a:lnTo>
                  <a:lnTo>
                    <a:pt x="95" y="1733"/>
                  </a:lnTo>
                  <a:lnTo>
                    <a:pt x="87" y="1735"/>
                  </a:lnTo>
                  <a:lnTo>
                    <a:pt x="56" y="1626"/>
                  </a:lnTo>
                  <a:lnTo>
                    <a:pt x="31" y="1513"/>
                  </a:lnTo>
                  <a:lnTo>
                    <a:pt x="22" y="1456"/>
                  </a:lnTo>
                  <a:lnTo>
                    <a:pt x="14" y="1400"/>
                  </a:lnTo>
                  <a:lnTo>
                    <a:pt x="7" y="1340"/>
                  </a:lnTo>
                  <a:lnTo>
                    <a:pt x="3" y="1282"/>
                  </a:lnTo>
                  <a:lnTo>
                    <a:pt x="0" y="1166"/>
                  </a:lnTo>
                  <a:lnTo>
                    <a:pt x="0" y="1108"/>
                  </a:lnTo>
                  <a:lnTo>
                    <a:pt x="3" y="1050"/>
                  </a:lnTo>
                  <a:lnTo>
                    <a:pt x="13" y="934"/>
                  </a:lnTo>
                  <a:lnTo>
                    <a:pt x="28" y="818"/>
                  </a:lnTo>
                  <a:lnTo>
                    <a:pt x="52" y="704"/>
                  </a:lnTo>
                  <a:lnTo>
                    <a:pt x="83" y="592"/>
                  </a:lnTo>
                  <a:lnTo>
                    <a:pt x="100" y="538"/>
                  </a:lnTo>
                  <a:lnTo>
                    <a:pt x="120" y="483"/>
                  </a:lnTo>
                  <a:lnTo>
                    <a:pt x="141" y="431"/>
                  </a:lnTo>
                  <a:lnTo>
                    <a:pt x="165" y="379"/>
                  </a:lnTo>
                  <a:lnTo>
                    <a:pt x="191" y="326"/>
                  </a:lnTo>
                  <a:lnTo>
                    <a:pt x="218" y="277"/>
                  </a:lnTo>
                  <a:lnTo>
                    <a:pt x="276" y="179"/>
                  </a:lnTo>
                  <a:lnTo>
                    <a:pt x="341" y="86"/>
                  </a:lnTo>
                  <a:lnTo>
                    <a:pt x="375" y="42"/>
                  </a:lnTo>
                  <a:lnTo>
                    <a:pt x="411" y="0"/>
                  </a:lnTo>
                  <a:lnTo>
                    <a:pt x="417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8" name="Freeform 123"/>
            <p:cNvSpPr>
              <a:spLocks/>
            </p:cNvSpPr>
            <p:nvPr userDrawn="1"/>
          </p:nvSpPr>
          <p:spPr bwMode="auto">
            <a:xfrm>
              <a:off x="-763" y="568"/>
              <a:ext cx="6" cy="4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0" y="0"/>
                </a:cxn>
                <a:cxn ang="0">
                  <a:pos x="6" y="4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49" name="Freeform 124"/>
            <p:cNvSpPr>
              <a:spLocks/>
            </p:cNvSpPr>
            <p:nvPr userDrawn="1"/>
          </p:nvSpPr>
          <p:spPr bwMode="auto">
            <a:xfrm>
              <a:off x="-1087" y="2301"/>
              <a:ext cx="1412" cy="132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5" y="58"/>
                </a:cxn>
                <a:cxn ang="0">
                  <a:pos x="44" y="116"/>
                </a:cxn>
                <a:cxn ang="0">
                  <a:pos x="91" y="231"/>
                </a:cxn>
                <a:cxn ang="0">
                  <a:pos x="118" y="286"/>
                </a:cxn>
                <a:cxn ang="0">
                  <a:pos x="146" y="343"/>
                </a:cxn>
                <a:cxn ang="0">
                  <a:pos x="177" y="396"/>
                </a:cxn>
                <a:cxn ang="0">
                  <a:pos x="210" y="452"/>
                </a:cxn>
                <a:cxn ang="0">
                  <a:pos x="281" y="556"/>
                </a:cxn>
                <a:cxn ang="0">
                  <a:pos x="360" y="658"/>
                </a:cxn>
                <a:cxn ang="0">
                  <a:pos x="401" y="708"/>
                </a:cxn>
                <a:cxn ang="0">
                  <a:pos x="445" y="754"/>
                </a:cxn>
                <a:cxn ang="0">
                  <a:pos x="534" y="845"/>
                </a:cxn>
                <a:cxn ang="0">
                  <a:pos x="582" y="889"/>
                </a:cxn>
                <a:cxn ang="0">
                  <a:pos x="630" y="930"/>
                </a:cxn>
                <a:cxn ang="0">
                  <a:pos x="681" y="971"/>
                </a:cxn>
                <a:cxn ang="0">
                  <a:pos x="732" y="1009"/>
                </a:cxn>
                <a:cxn ang="0">
                  <a:pos x="784" y="1047"/>
                </a:cxn>
                <a:cxn ang="0">
                  <a:pos x="838" y="1081"/>
                </a:cxn>
                <a:cxn ang="0">
                  <a:pos x="948" y="1146"/>
                </a:cxn>
                <a:cxn ang="0">
                  <a:pos x="1003" y="1176"/>
                </a:cxn>
                <a:cxn ang="0">
                  <a:pos x="1060" y="1202"/>
                </a:cxn>
                <a:cxn ang="0">
                  <a:pos x="1116" y="1228"/>
                </a:cxn>
                <a:cxn ang="0">
                  <a:pos x="1174" y="1251"/>
                </a:cxn>
                <a:cxn ang="0">
                  <a:pos x="1293" y="1290"/>
                </a:cxn>
                <a:cxn ang="0">
                  <a:pos x="1412" y="1320"/>
                </a:cxn>
                <a:cxn ang="0">
                  <a:pos x="1411" y="1327"/>
                </a:cxn>
                <a:cxn ang="0">
                  <a:pos x="1292" y="1297"/>
                </a:cxn>
                <a:cxn ang="0">
                  <a:pos x="1173" y="1258"/>
                </a:cxn>
                <a:cxn ang="0">
                  <a:pos x="1115" y="1235"/>
                </a:cxn>
                <a:cxn ang="0">
                  <a:pos x="1058" y="1210"/>
                </a:cxn>
                <a:cxn ang="0">
                  <a:pos x="999" y="1181"/>
                </a:cxn>
                <a:cxn ang="0">
                  <a:pos x="944" y="1152"/>
                </a:cxn>
                <a:cxn ang="0">
                  <a:pos x="834" y="1087"/>
                </a:cxn>
                <a:cxn ang="0">
                  <a:pos x="780" y="1053"/>
                </a:cxn>
                <a:cxn ang="0">
                  <a:pos x="727" y="1014"/>
                </a:cxn>
                <a:cxn ang="0">
                  <a:pos x="677" y="976"/>
                </a:cxn>
                <a:cxn ang="0">
                  <a:pos x="626" y="935"/>
                </a:cxn>
                <a:cxn ang="0">
                  <a:pos x="578" y="894"/>
                </a:cxn>
                <a:cxn ang="0">
                  <a:pos x="529" y="850"/>
                </a:cxn>
                <a:cxn ang="0">
                  <a:pos x="439" y="758"/>
                </a:cxn>
                <a:cxn ang="0">
                  <a:pos x="395" y="712"/>
                </a:cxn>
                <a:cxn ang="0">
                  <a:pos x="354" y="662"/>
                </a:cxn>
                <a:cxn ang="0">
                  <a:pos x="275" y="560"/>
                </a:cxn>
                <a:cxn ang="0">
                  <a:pos x="204" y="456"/>
                </a:cxn>
                <a:cxn ang="0">
                  <a:pos x="172" y="401"/>
                </a:cxn>
                <a:cxn ang="0">
                  <a:pos x="141" y="347"/>
                </a:cxn>
                <a:cxn ang="0">
                  <a:pos x="112" y="290"/>
                </a:cxn>
                <a:cxn ang="0">
                  <a:pos x="84" y="232"/>
                </a:cxn>
                <a:cxn ang="0">
                  <a:pos x="37" y="118"/>
                </a:cxn>
                <a:cxn ang="0">
                  <a:pos x="17" y="60"/>
                </a:cxn>
                <a:cxn ang="0">
                  <a:pos x="0" y="2"/>
                </a:cxn>
                <a:cxn ang="0">
                  <a:pos x="8" y="0"/>
                </a:cxn>
              </a:cxnLst>
              <a:rect l="0" t="0" r="r" b="b"/>
              <a:pathLst>
                <a:path w="1412" h="1327">
                  <a:moveTo>
                    <a:pt x="8" y="0"/>
                  </a:moveTo>
                  <a:lnTo>
                    <a:pt x="25" y="58"/>
                  </a:lnTo>
                  <a:lnTo>
                    <a:pt x="44" y="116"/>
                  </a:lnTo>
                  <a:lnTo>
                    <a:pt x="91" y="231"/>
                  </a:lnTo>
                  <a:lnTo>
                    <a:pt x="118" y="286"/>
                  </a:lnTo>
                  <a:lnTo>
                    <a:pt x="146" y="343"/>
                  </a:lnTo>
                  <a:lnTo>
                    <a:pt x="177" y="396"/>
                  </a:lnTo>
                  <a:lnTo>
                    <a:pt x="210" y="452"/>
                  </a:lnTo>
                  <a:lnTo>
                    <a:pt x="281" y="556"/>
                  </a:lnTo>
                  <a:lnTo>
                    <a:pt x="360" y="658"/>
                  </a:lnTo>
                  <a:lnTo>
                    <a:pt x="401" y="708"/>
                  </a:lnTo>
                  <a:lnTo>
                    <a:pt x="445" y="754"/>
                  </a:lnTo>
                  <a:lnTo>
                    <a:pt x="534" y="845"/>
                  </a:lnTo>
                  <a:lnTo>
                    <a:pt x="582" y="889"/>
                  </a:lnTo>
                  <a:lnTo>
                    <a:pt x="630" y="930"/>
                  </a:lnTo>
                  <a:lnTo>
                    <a:pt x="681" y="971"/>
                  </a:lnTo>
                  <a:lnTo>
                    <a:pt x="732" y="1009"/>
                  </a:lnTo>
                  <a:lnTo>
                    <a:pt x="784" y="1047"/>
                  </a:lnTo>
                  <a:lnTo>
                    <a:pt x="838" y="1081"/>
                  </a:lnTo>
                  <a:lnTo>
                    <a:pt x="948" y="1146"/>
                  </a:lnTo>
                  <a:lnTo>
                    <a:pt x="1003" y="1176"/>
                  </a:lnTo>
                  <a:lnTo>
                    <a:pt x="1060" y="1202"/>
                  </a:lnTo>
                  <a:lnTo>
                    <a:pt x="1116" y="1228"/>
                  </a:lnTo>
                  <a:lnTo>
                    <a:pt x="1174" y="1251"/>
                  </a:lnTo>
                  <a:lnTo>
                    <a:pt x="1293" y="1290"/>
                  </a:lnTo>
                  <a:lnTo>
                    <a:pt x="1412" y="1320"/>
                  </a:lnTo>
                  <a:lnTo>
                    <a:pt x="1411" y="1327"/>
                  </a:lnTo>
                  <a:lnTo>
                    <a:pt x="1292" y="1297"/>
                  </a:lnTo>
                  <a:lnTo>
                    <a:pt x="1173" y="1258"/>
                  </a:lnTo>
                  <a:lnTo>
                    <a:pt x="1115" y="1235"/>
                  </a:lnTo>
                  <a:lnTo>
                    <a:pt x="1058" y="1210"/>
                  </a:lnTo>
                  <a:lnTo>
                    <a:pt x="999" y="1181"/>
                  </a:lnTo>
                  <a:lnTo>
                    <a:pt x="944" y="1152"/>
                  </a:lnTo>
                  <a:lnTo>
                    <a:pt x="834" y="1087"/>
                  </a:lnTo>
                  <a:lnTo>
                    <a:pt x="780" y="1053"/>
                  </a:lnTo>
                  <a:lnTo>
                    <a:pt x="727" y="1014"/>
                  </a:lnTo>
                  <a:lnTo>
                    <a:pt x="677" y="976"/>
                  </a:lnTo>
                  <a:lnTo>
                    <a:pt x="626" y="935"/>
                  </a:lnTo>
                  <a:lnTo>
                    <a:pt x="578" y="894"/>
                  </a:lnTo>
                  <a:lnTo>
                    <a:pt x="529" y="850"/>
                  </a:lnTo>
                  <a:lnTo>
                    <a:pt x="439" y="758"/>
                  </a:lnTo>
                  <a:lnTo>
                    <a:pt x="395" y="712"/>
                  </a:lnTo>
                  <a:lnTo>
                    <a:pt x="354" y="662"/>
                  </a:lnTo>
                  <a:lnTo>
                    <a:pt x="275" y="560"/>
                  </a:lnTo>
                  <a:lnTo>
                    <a:pt x="204" y="456"/>
                  </a:lnTo>
                  <a:lnTo>
                    <a:pt x="172" y="401"/>
                  </a:lnTo>
                  <a:lnTo>
                    <a:pt x="141" y="347"/>
                  </a:lnTo>
                  <a:lnTo>
                    <a:pt x="112" y="290"/>
                  </a:lnTo>
                  <a:lnTo>
                    <a:pt x="84" y="232"/>
                  </a:lnTo>
                  <a:lnTo>
                    <a:pt x="37" y="118"/>
                  </a:lnTo>
                  <a:lnTo>
                    <a:pt x="17" y="60"/>
                  </a:lnTo>
                  <a:lnTo>
                    <a:pt x="0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0" name="Freeform 125"/>
            <p:cNvSpPr>
              <a:spLocks/>
            </p:cNvSpPr>
            <p:nvPr userDrawn="1"/>
          </p:nvSpPr>
          <p:spPr bwMode="auto">
            <a:xfrm>
              <a:off x="-1087" y="2301"/>
              <a:ext cx="8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1" name="Freeform 126"/>
            <p:cNvSpPr>
              <a:spLocks/>
            </p:cNvSpPr>
            <p:nvPr userDrawn="1"/>
          </p:nvSpPr>
          <p:spPr bwMode="auto">
            <a:xfrm>
              <a:off x="324" y="3158"/>
              <a:ext cx="1677" cy="518"/>
            </a:xfrm>
            <a:custGeom>
              <a:avLst/>
              <a:gdLst/>
              <a:ahLst/>
              <a:cxnLst>
                <a:cxn ang="0">
                  <a:pos x="1" y="463"/>
                </a:cxn>
                <a:cxn ang="0">
                  <a:pos x="59" y="476"/>
                </a:cxn>
                <a:cxn ang="0">
                  <a:pos x="117" y="487"/>
                </a:cxn>
                <a:cxn ang="0">
                  <a:pos x="175" y="495"/>
                </a:cxn>
                <a:cxn ang="0">
                  <a:pos x="233" y="502"/>
                </a:cxn>
                <a:cxn ang="0">
                  <a:pos x="349" y="511"/>
                </a:cxn>
                <a:cxn ang="0">
                  <a:pos x="462" y="511"/>
                </a:cxn>
                <a:cxn ang="0">
                  <a:pos x="575" y="504"/>
                </a:cxn>
                <a:cxn ang="0">
                  <a:pos x="686" y="490"/>
                </a:cxn>
                <a:cxn ang="0">
                  <a:pos x="741" y="480"/>
                </a:cxn>
                <a:cxn ang="0">
                  <a:pos x="794" y="469"/>
                </a:cxn>
                <a:cxn ang="0">
                  <a:pos x="902" y="440"/>
                </a:cxn>
                <a:cxn ang="0">
                  <a:pos x="954" y="423"/>
                </a:cxn>
                <a:cxn ang="0">
                  <a:pos x="1007" y="405"/>
                </a:cxn>
                <a:cxn ang="0">
                  <a:pos x="1110" y="364"/>
                </a:cxn>
                <a:cxn ang="0">
                  <a:pos x="1161" y="341"/>
                </a:cxn>
                <a:cxn ang="0">
                  <a:pos x="1209" y="317"/>
                </a:cxn>
                <a:cxn ang="0">
                  <a:pos x="1306" y="265"/>
                </a:cxn>
                <a:cxn ang="0">
                  <a:pos x="1403" y="205"/>
                </a:cxn>
                <a:cxn ang="0">
                  <a:pos x="1496" y="142"/>
                </a:cxn>
                <a:cxn ang="0">
                  <a:pos x="1586" y="74"/>
                </a:cxn>
                <a:cxn ang="0">
                  <a:pos x="1673" y="0"/>
                </a:cxn>
                <a:cxn ang="0">
                  <a:pos x="1677" y="6"/>
                </a:cxn>
                <a:cxn ang="0">
                  <a:pos x="1591" y="80"/>
                </a:cxn>
                <a:cxn ang="0">
                  <a:pos x="1500" y="147"/>
                </a:cxn>
                <a:cxn ang="0">
                  <a:pos x="1407" y="211"/>
                </a:cxn>
                <a:cxn ang="0">
                  <a:pos x="1311" y="271"/>
                </a:cxn>
                <a:cxn ang="0">
                  <a:pos x="1213" y="323"/>
                </a:cxn>
                <a:cxn ang="0">
                  <a:pos x="1162" y="348"/>
                </a:cxn>
                <a:cxn ang="0">
                  <a:pos x="1111" y="371"/>
                </a:cxn>
                <a:cxn ang="0">
                  <a:pos x="1008" y="412"/>
                </a:cxn>
                <a:cxn ang="0">
                  <a:pos x="956" y="430"/>
                </a:cxn>
                <a:cxn ang="0">
                  <a:pos x="903" y="447"/>
                </a:cxn>
                <a:cxn ang="0">
                  <a:pos x="796" y="476"/>
                </a:cxn>
                <a:cxn ang="0">
                  <a:pos x="741" y="487"/>
                </a:cxn>
                <a:cxn ang="0">
                  <a:pos x="686" y="497"/>
                </a:cxn>
                <a:cxn ang="0">
                  <a:pos x="575" y="511"/>
                </a:cxn>
                <a:cxn ang="0">
                  <a:pos x="462" y="518"/>
                </a:cxn>
                <a:cxn ang="0">
                  <a:pos x="349" y="518"/>
                </a:cxn>
                <a:cxn ang="0">
                  <a:pos x="233" y="510"/>
                </a:cxn>
                <a:cxn ang="0">
                  <a:pos x="174" y="502"/>
                </a:cxn>
                <a:cxn ang="0">
                  <a:pos x="116" y="494"/>
                </a:cxn>
                <a:cxn ang="0">
                  <a:pos x="58" y="483"/>
                </a:cxn>
                <a:cxn ang="0">
                  <a:pos x="0" y="470"/>
                </a:cxn>
                <a:cxn ang="0">
                  <a:pos x="1" y="463"/>
                </a:cxn>
              </a:cxnLst>
              <a:rect l="0" t="0" r="r" b="b"/>
              <a:pathLst>
                <a:path w="1677" h="518">
                  <a:moveTo>
                    <a:pt x="1" y="463"/>
                  </a:moveTo>
                  <a:lnTo>
                    <a:pt x="59" y="476"/>
                  </a:lnTo>
                  <a:lnTo>
                    <a:pt x="117" y="487"/>
                  </a:lnTo>
                  <a:lnTo>
                    <a:pt x="175" y="495"/>
                  </a:lnTo>
                  <a:lnTo>
                    <a:pt x="233" y="502"/>
                  </a:lnTo>
                  <a:lnTo>
                    <a:pt x="349" y="511"/>
                  </a:lnTo>
                  <a:lnTo>
                    <a:pt x="462" y="511"/>
                  </a:lnTo>
                  <a:lnTo>
                    <a:pt x="575" y="504"/>
                  </a:lnTo>
                  <a:lnTo>
                    <a:pt x="686" y="490"/>
                  </a:lnTo>
                  <a:lnTo>
                    <a:pt x="741" y="480"/>
                  </a:lnTo>
                  <a:lnTo>
                    <a:pt x="794" y="469"/>
                  </a:lnTo>
                  <a:lnTo>
                    <a:pt x="902" y="440"/>
                  </a:lnTo>
                  <a:lnTo>
                    <a:pt x="954" y="423"/>
                  </a:lnTo>
                  <a:lnTo>
                    <a:pt x="1007" y="405"/>
                  </a:lnTo>
                  <a:lnTo>
                    <a:pt x="1110" y="364"/>
                  </a:lnTo>
                  <a:lnTo>
                    <a:pt x="1161" y="341"/>
                  </a:lnTo>
                  <a:lnTo>
                    <a:pt x="1209" y="317"/>
                  </a:lnTo>
                  <a:lnTo>
                    <a:pt x="1306" y="265"/>
                  </a:lnTo>
                  <a:lnTo>
                    <a:pt x="1403" y="205"/>
                  </a:lnTo>
                  <a:lnTo>
                    <a:pt x="1496" y="142"/>
                  </a:lnTo>
                  <a:lnTo>
                    <a:pt x="1586" y="74"/>
                  </a:lnTo>
                  <a:lnTo>
                    <a:pt x="1673" y="0"/>
                  </a:lnTo>
                  <a:lnTo>
                    <a:pt x="1677" y="6"/>
                  </a:lnTo>
                  <a:lnTo>
                    <a:pt x="1591" y="80"/>
                  </a:lnTo>
                  <a:lnTo>
                    <a:pt x="1500" y="147"/>
                  </a:lnTo>
                  <a:lnTo>
                    <a:pt x="1407" y="211"/>
                  </a:lnTo>
                  <a:lnTo>
                    <a:pt x="1311" y="271"/>
                  </a:lnTo>
                  <a:lnTo>
                    <a:pt x="1213" y="323"/>
                  </a:lnTo>
                  <a:lnTo>
                    <a:pt x="1162" y="348"/>
                  </a:lnTo>
                  <a:lnTo>
                    <a:pt x="1111" y="371"/>
                  </a:lnTo>
                  <a:lnTo>
                    <a:pt x="1008" y="412"/>
                  </a:lnTo>
                  <a:lnTo>
                    <a:pt x="956" y="430"/>
                  </a:lnTo>
                  <a:lnTo>
                    <a:pt x="903" y="447"/>
                  </a:lnTo>
                  <a:lnTo>
                    <a:pt x="796" y="476"/>
                  </a:lnTo>
                  <a:lnTo>
                    <a:pt x="741" y="487"/>
                  </a:lnTo>
                  <a:lnTo>
                    <a:pt x="686" y="497"/>
                  </a:lnTo>
                  <a:lnTo>
                    <a:pt x="575" y="511"/>
                  </a:lnTo>
                  <a:lnTo>
                    <a:pt x="462" y="518"/>
                  </a:lnTo>
                  <a:lnTo>
                    <a:pt x="349" y="518"/>
                  </a:lnTo>
                  <a:lnTo>
                    <a:pt x="233" y="510"/>
                  </a:lnTo>
                  <a:lnTo>
                    <a:pt x="174" y="502"/>
                  </a:lnTo>
                  <a:lnTo>
                    <a:pt x="116" y="494"/>
                  </a:lnTo>
                  <a:lnTo>
                    <a:pt x="58" y="483"/>
                  </a:lnTo>
                  <a:lnTo>
                    <a:pt x="0" y="470"/>
                  </a:lnTo>
                  <a:lnTo>
                    <a:pt x="1" y="46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2" name="Freeform 127"/>
            <p:cNvSpPr>
              <a:spLocks/>
            </p:cNvSpPr>
            <p:nvPr userDrawn="1"/>
          </p:nvSpPr>
          <p:spPr bwMode="auto">
            <a:xfrm>
              <a:off x="324" y="3621"/>
              <a:ext cx="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lnTo>
                    <a:pt x="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3" name="Freeform 128"/>
            <p:cNvSpPr>
              <a:spLocks/>
            </p:cNvSpPr>
            <p:nvPr userDrawn="1"/>
          </p:nvSpPr>
          <p:spPr bwMode="auto">
            <a:xfrm>
              <a:off x="1995" y="3161"/>
              <a:ext cx="46" cy="8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2"/>
                </a:cxn>
                <a:cxn ang="0">
                  <a:pos x="38" y="89"/>
                </a:cxn>
                <a:cxn ang="0">
                  <a:pos x="46" y="88"/>
                </a:cxn>
                <a:cxn ang="0">
                  <a:pos x="7" y="0"/>
                </a:cxn>
              </a:cxnLst>
              <a:rect l="0" t="0" r="r" b="b"/>
              <a:pathLst>
                <a:path w="46" h="89">
                  <a:moveTo>
                    <a:pt x="7" y="0"/>
                  </a:moveTo>
                  <a:lnTo>
                    <a:pt x="0" y="2"/>
                  </a:lnTo>
                  <a:lnTo>
                    <a:pt x="38" y="89"/>
                  </a:lnTo>
                  <a:lnTo>
                    <a:pt x="46" y="8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4" name="Freeform 129"/>
            <p:cNvSpPr>
              <a:spLocks/>
            </p:cNvSpPr>
            <p:nvPr userDrawn="1"/>
          </p:nvSpPr>
          <p:spPr bwMode="auto">
            <a:xfrm>
              <a:off x="1995" y="3156"/>
              <a:ext cx="7" cy="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5" y="0"/>
                </a:cxn>
                <a:cxn ang="0">
                  <a:pos x="7" y="5"/>
                </a:cxn>
                <a:cxn ang="0">
                  <a:pos x="0" y="7"/>
                </a:cxn>
                <a:cxn ang="0">
                  <a:pos x="6" y="8"/>
                </a:cxn>
                <a:cxn ang="0">
                  <a:pos x="2" y="2"/>
                </a:cxn>
              </a:cxnLst>
              <a:rect l="0" t="0" r="r" b="b"/>
              <a:pathLst>
                <a:path w="7" h="8">
                  <a:moveTo>
                    <a:pt x="2" y="2"/>
                  </a:moveTo>
                  <a:lnTo>
                    <a:pt x="5" y="0"/>
                  </a:lnTo>
                  <a:lnTo>
                    <a:pt x="7" y="5"/>
                  </a:lnTo>
                  <a:lnTo>
                    <a:pt x="0" y="7"/>
                  </a:lnTo>
                  <a:lnTo>
                    <a:pt x="6" y="8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5" name="Freeform 130"/>
            <p:cNvSpPr>
              <a:spLocks/>
            </p:cNvSpPr>
            <p:nvPr userDrawn="1"/>
          </p:nvSpPr>
          <p:spPr bwMode="auto">
            <a:xfrm>
              <a:off x="-6" y="3246"/>
              <a:ext cx="2045" cy="570"/>
            </a:xfrm>
            <a:custGeom>
              <a:avLst/>
              <a:gdLst/>
              <a:ahLst/>
              <a:cxnLst>
                <a:cxn ang="0">
                  <a:pos x="2045" y="6"/>
                </a:cxn>
                <a:cxn ang="0">
                  <a:pos x="1939" y="91"/>
                </a:cxn>
                <a:cxn ang="0">
                  <a:pos x="1885" y="130"/>
                </a:cxn>
                <a:cxn ang="0">
                  <a:pos x="1830" y="170"/>
                </a:cxn>
                <a:cxn ang="0">
                  <a:pos x="1714" y="242"/>
                </a:cxn>
                <a:cxn ang="0">
                  <a:pos x="1655" y="276"/>
                </a:cxn>
                <a:cxn ang="0">
                  <a:pos x="1595" y="310"/>
                </a:cxn>
                <a:cxn ang="0">
                  <a:pos x="1472" y="369"/>
                </a:cxn>
                <a:cxn ang="0">
                  <a:pos x="1345" y="423"/>
                </a:cxn>
                <a:cxn ang="0">
                  <a:pos x="1280" y="447"/>
                </a:cxn>
                <a:cxn ang="0">
                  <a:pos x="1215" y="468"/>
                </a:cxn>
                <a:cxn ang="0">
                  <a:pos x="1083" y="506"/>
                </a:cxn>
                <a:cxn ang="0">
                  <a:pos x="1017" y="522"/>
                </a:cxn>
                <a:cxn ang="0">
                  <a:pos x="949" y="536"/>
                </a:cxn>
                <a:cxn ang="0">
                  <a:pos x="883" y="547"/>
                </a:cxn>
                <a:cxn ang="0">
                  <a:pos x="815" y="556"/>
                </a:cxn>
                <a:cxn ang="0">
                  <a:pos x="745" y="563"/>
                </a:cxn>
                <a:cxn ang="0">
                  <a:pos x="678" y="567"/>
                </a:cxn>
                <a:cxn ang="0">
                  <a:pos x="608" y="570"/>
                </a:cxn>
                <a:cxn ang="0">
                  <a:pos x="540" y="569"/>
                </a:cxn>
                <a:cxn ang="0">
                  <a:pos x="405" y="560"/>
                </a:cxn>
                <a:cxn ang="0">
                  <a:pos x="337" y="552"/>
                </a:cxn>
                <a:cxn ang="0">
                  <a:pos x="269" y="540"/>
                </a:cxn>
                <a:cxn ang="0">
                  <a:pos x="199" y="526"/>
                </a:cxn>
                <a:cxn ang="0">
                  <a:pos x="166" y="519"/>
                </a:cxn>
                <a:cxn ang="0">
                  <a:pos x="133" y="511"/>
                </a:cxn>
                <a:cxn ang="0">
                  <a:pos x="67" y="491"/>
                </a:cxn>
                <a:cxn ang="0">
                  <a:pos x="0" y="468"/>
                </a:cxn>
                <a:cxn ang="0">
                  <a:pos x="3" y="463"/>
                </a:cxn>
                <a:cxn ang="0">
                  <a:pos x="69" y="485"/>
                </a:cxn>
                <a:cxn ang="0">
                  <a:pos x="136" y="505"/>
                </a:cxn>
                <a:cxn ang="0">
                  <a:pos x="168" y="513"/>
                </a:cxn>
                <a:cxn ang="0">
                  <a:pos x="202" y="521"/>
                </a:cxn>
                <a:cxn ang="0">
                  <a:pos x="269" y="535"/>
                </a:cxn>
                <a:cxn ang="0">
                  <a:pos x="337" y="546"/>
                </a:cxn>
                <a:cxn ang="0">
                  <a:pos x="405" y="554"/>
                </a:cxn>
                <a:cxn ang="0">
                  <a:pos x="540" y="563"/>
                </a:cxn>
                <a:cxn ang="0">
                  <a:pos x="608" y="563"/>
                </a:cxn>
                <a:cxn ang="0">
                  <a:pos x="678" y="562"/>
                </a:cxn>
                <a:cxn ang="0">
                  <a:pos x="745" y="557"/>
                </a:cxn>
                <a:cxn ang="0">
                  <a:pos x="812" y="550"/>
                </a:cxn>
                <a:cxn ang="0">
                  <a:pos x="880" y="542"/>
                </a:cxn>
                <a:cxn ang="0">
                  <a:pos x="946" y="530"/>
                </a:cxn>
                <a:cxn ang="0">
                  <a:pos x="1014" y="516"/>
                </a:cxn>
                <a:cxn ang="0">
                  <a:pos x="1081" y="501"/>
                </a:cxn>
                <a:cxn ang="0">
                  <a:pos x="1212" y="463"/>
                </a:cxn>
                <a:cxn ang="0">
                  <a:pos x="1276" y="441"/>
                </a:cxn>
                <a:cxn ang="0">
                  <a:pos x="1341" y="417"/>
                </a:cxn>
                <a:cxn ang="0">
                  <a:pos x="1468" y="364"/>
                </a:cxn>
                <a:cxn ang="0">
                  <a:pos x="1591" y="304"/>
                </a:cxn>
                <a:cxn ang="0">
                  <a:pos x="1651" y="270"/>
                </a:cxn>
                <a:cxn ang="0">
                  <a:pos x="1710" y="236"/>
                </a:cxn>
                <a:cxn ang="0">
                  <a:pos x="1826" y="164"/>
                </a:cxn>
                <a:cxn ang="0">
                  <a:pos x="1881" y="125"/>
                </a:cxn>
                <a:cxn ang="0">
                  <a:pos x="1935" y="85"/>
                </a:cxn>
                <a:cxn ang="0">
                  <a:pos x="2041" y="0"/>
                </a:cxn>
                <a:cxn ang="0">
                  <a:pos x="2045" y="6"/>
                </a:cxn>
              </a:cxnLst>
              <a:rect l="0" t="0" r="r" b="b"/>
              <a:pathLst>
                <a:path w="2045" h="570">
                  <a:moveTo>
                    <a:pt x="2045" y="6"/>
                  </a:moveTo>
                  <a:lnTo>
                    <a:pt x="1939" y="91"/>
                  </a:lnTo>
                  <a:lnTo>
                    <a:pt x="1885" y="130"/>
                  </a:lnTo>
                  <a:lnTo>
                    <a:pt x="1830" y="170"/>
                  </a:lnTo>
                  <a:lnTo>
                    <a:pt x="1714" y="242"/>
                  </a:lnTo>
                  <a:lnTo>
                    <a:pt x="1655" y="276"/>
                  </a:lnTo>
                  <a:lnTo>
                    <a:pt x="1595" y="310"/>
                  </a:lnTo>
                  <a:lnTo>
                    <a:pt x="1472" y="369"/>
                  </a:lnTo>
                  <a:lnTo>
                    <a:pt x="1345" y="423"/>
                  </a:lnTo>
                  <a:lnTo>
                    <a:pt x="1280" y="447"/>
                  </a:lnTo>
                  <a:lnTo>
                    <a:pt x="1215" y="468"/>
                  </a:lnTo>
                  <a:lnTo>
                    <a:pt x="1083" y="506"/>
                  </a:lnTo>
                  <a:lnTo>
                    <a:pt x="1017" y="522"/>
                  </a:lnTo>
                  <a:lnTo>
                    <a:pt x="949" y="536"/>
                  </a:lnTo>
                  <a:lnTo>
                    <a:pt x="883" y="547"/>
                  </a:lnTo>
                  <a:lnTo>
                    <a:pt x="815" y="556"/>
                  </a:lnTo>
                  <a:lnTo>
                    <a:pt x="745" y="563"/>
                  </a:lnTo>
                  <a:lnTo>
                    <a:pt x="678" y="567"/>
                  </a:lnTo>
                  <a:lnTo>
                    <a:pt x="608" y="570"/>
                  </a:lnTo>
                  <a:lnTo>
                    <a:pt x="540" y="569"/>
                  </a:lnTo>
                  <a:lnTo>
                    <a:pt x="405" y="560"/>
                  </a:lnTo>
                  <a:lnTo>
                    <a:pt x="337" y="552"/>
                  </a:lnTo>
                  <a:lnTo>
                    <a:pt x="269" y="540"/>
                  </a:lnTo>
                  <a:lnTo>
                    <a:pt x="199" y="526"/>
                  </a:lnTo>
                  <a:lnTo>
                    <a:pt x="166" y="519"/>
                  </a:lnTo>
                  <a:lnTo>
                    <a:pt x="133" y="511"/>
                  </a:lnTo>
                  <a:lnTo>
                    <a:pt x="67" y="491"/>
                  </a:lnTo>
                  <a:lnTo>
                    <a:pt x="0" y="468"/>
                  </a:lnTo>
                  <a:lnTo>
                    <a:pt x="3" y="463"/>
                  </a:lnTo>
                  <a:lnTo>
                    <a:pt x="69" y="485"/>
                  </a:lnTo>
                  <a:lnTo>
                    <a:pt x="136" y="505"/>
                  </a:lnTo>
                  <a:lnTo>
                    <a:pt x="168" y="513"/>
                  </a:lnTo>
                  <a:lnTo>
                    <a:pt x="202" y="521"/>
                  </a:lnTo>
                  <a:lnTo>
                    <a:pt x="269" y="535"/>
                  </a:lnTo>
                  <a:lnTo>
                    <a:pt x="337" y="546"/>
                  </a:lnTo>
                  <a:lnTo>
                    <a:pt x="405" y="554"/>
                  </a:lnTo>
                  <a:lnTo>
                    <a:pt x="540" y="563"/>
                  </a:lnTo>
                  <a:lnTo>
                    <a:pt x="608" y="563"/>
                  </a:lnTo>
                  <a:lnTo>
                    <a:pt x="678" y="562"/>
                  </a:lnTo>
                  <a:lnTo>
                    <a:pt x="745" y="557"/>
                  </a:lnTo>
                  <a:lnTo>
                    <a:pt x="812" y="550"/>
                  </a:lnTo>
                  <a:lnTo>
                    <a:pt x="880" y="542"/>
                  </a:lnTo>
                  <a:lnTo>
                    <a:pt x="946" y="530"/>
                  </a:lnTo>
                  <a:lnTo>
                    <a:pt x="1014" y="516"/>
                  </a:lnTo>
                  <a:lnTo>
                    <a:pt x="1081" y="501"/>
                  </a:lnTo>
                  <a:lnTo>
                    <a:pt x="1212" y="463"/>
                  </a:lnTo>
                  <a:lnTo>
                    <a:pt x="1276" y="441"/>
                  </a:lnTo>
                  <a:lnTo>
                    <a:pt x="1341" y="417"/>
                  </a:lnTo>
                  <a:lnTo>
                    <a:pt x="1468" y="364"/>
                  </a:lnTo>
                  <a:lnTo>
                    <a:pt x="1591" y="304"/>
                  </a:lnTo>
                  <a:lnTo>
                    <a:pt x="1651" y="270"/>
                  </a:lnTo>
                  <a:lnTo>
                    <a:pt x="1710" y="236"/>
                  </a:lnTo>
                  <a:lnTo>
                    <a:pt x="1826" y="164"/>
                  </a:lnTo>
                  <a:lnTo>
                    <a:pt x="1881" y="125"/>
                  </a:lnTo>
                  <a:lnTo>
                    <a:pt x="1935" y="85"/>
                  </a:lnTo>
                  <a:lnTo>
                    <a:pt x="2041" y="0"/>
                  </a:lnTo>
                  <a:lnTo>
                    <a:pt x="2045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6" name="Freeform 131"/>
            <p:cNvSpPr>
              <a:spLocks/>
            </p:cNvSpPr>
            <p:nvPr userDrawn="1"/>
          </p:nvSpPr>
          <p:spPr bwMode="auto">
            <a:xfrm>
              <a:off x="2033" y="3246"/>
              <a:ext cx="8" cy="6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8" y="3"/>
                </a:cxn>
              </a:cxnLst>
              <a:rect l="0" t="0" r="r" b="b"/>
              <a:pathLst>
                <a:path w="8" h="6">
                  <a:moveTo>
                    <a:pt x="8" y="3"/>
                  </a:moveTo>
                  <a:lnTo>
                    <a:pt x="8" y="4"/>
                  </a:lnTo>
                  <a:lnTo>
                    <a:pt x="6" y="6"/>
                  </a:lnTo>
                  <a:lnTo>
                    <a:pt x="2" y="0"/>
                  </a:lnTo>
                  <a:lnTo>
                    <a:pt x="0" y="4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7" name="Freeform 132"/>
            <p:cNvSpPr>
              <a:spLocks/>
            </p:cNvSpPr>
            <p:nvPr userDrawn="1"/>
          </p:nvSpPr>
          <p:spPr bwMode="auto">
            <a:xfrm>
              <a:off x="-402" y="3532"/>
              <a:ext cx="399" cy="182"/>
            </a:xfrm>
            <a:custGeom>
              <a:avLst/>
              <a:gdLst/>
              <a:ahLst/>
              <a:cxnLst>
                <a:cxn ang="0">
                  <a:pos x="395" y="182"/>
                </a:cxn>
                <a:cxn ang="0">
                  <a:pos x="399" y="177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395" y="182"/>
                </a:cxn>
              </a:cxnLst>
              <a:rect l="0" t="0" r="r" b="b"/>
              <a:pathLst>
                <a:path w="399" h="182">
                  <a:moveTo>
                    <a:pt x="395" y="182"/>
                  </a:moveTo>
                  <a:lnTo>
                    <a:pt x="399" y="177"/>
                  </a:lnTo>
                  <a:lnTo>
                    <a:pt x="4" y="0"/>
                  </a:lnTo>
                  <a:lnTo>
                    <a:pt x="0" y="5"/>
                  </a:lnTo>
                  <a:lnTo>
                    <a:pt x="395" y="18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8" name="Freeform 133"/>
            <p:cNvSpPr>
              <a:spLocks/>
            </p:cNvSpPr>
            <p:nvPr userDrawn="1"/>
          </p:nvSpPr>
          <p:spPr bwMode="auto">
            <a:xfrm>
              <a:off x="-7" y="3709"/>
              <a:ext cx="4" cy="5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" y="5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59" name="Freeform 134"/>
            <p:cNvSpPr>
              <a:spLocks/>
            </p:cNvSpPr>
            <p:nvPr userDrawn="1"/>
          </p:nvSpPr>
          <p:spPr bwMode="auto">
            <a:xfrm>
              <a:off x="-1392" y="1440"/>
              <a:ext cx="994" cy="2097"/>
            </a:xfrm>
            <a:custGeom>
              <a:avLst/>
              <a:gdLst/>
              <a:ahLst/>
              <a:cxnLst>
                <a:cxn ang="0">
                  <a:pos x="928" y="2051"/>
                </a:cxn>
                <a:cxn ang="0">
                  <a:pos x="809" y="1955"/>
                </a:cxn>
                <a:cxn ang="0">
                  <a:pos x="697" y="1851"/>
                </a:cxn>
                <a:cxn ang="0">
                  <a:pos x="591" y="1744"/>
                </a:cxn>
                <a:cxn ang="0">
                  <a:pos x="492" y="1631"/>
                </a:cxn>
                <a:cxn ang="0">
                  <a:pos x="402" y="1512"/>
                </a:cxn>
                <a:cxn ang="0">
                  <a:pos x="318" y="1387"/>
                </a:cxn>
                <a:cxn ang="0">
                  <a:pos x="245" y="1260"/>
                </a:cxn>
                <a:cxn ang="0">
                  <a:pos x="178" y="1127"/>
                </a:cxn>
                <a:cxn ang="0">
                  <a:pos x="123" y="989"/>
                </a:cxn>
                <a:cxn ang="0">
                  <a:pos x="78" y="847"/>
                </a:cxn>
                <a:cxn ang="0">
                  <a:pos x="41" y="702"/>
                </a:cxn>
                <a:cxn ang="0">
                  <a:pos x="17" y="552"/>
                </a:cxn>
                <a:cxn ang="0">
                  <a:pos x="3" y="399"/>
                </a:cxn>
                <a:cxn ang="0">
                  <a:pos x="6" y="163"/>
                </a:cxn>
                <a:cxn ang="0">
                  <a:pos x="21" y="0"/>
                </a:cxn>
                <a:cxn ang="0">
                  <a:pos x="17" y="84"/>
                </a:cxn>
                <a:cxn ang="0">
                  <a:pos x="7" y="321"/>
                </a:cxn>
                <a:cxn ang="0">
                  <a:pos x="14" y="475"/>
                </a:cxn>
                <a:cxn ang="0">
                  <a:pos x="34" y="627"/>
                </a:cxn>
                <a:cxn ang="0">
                  <a:pos x="64" y="772"/>
                </a:cxn>
                <a:cxn ang="0">
                  <a:pos x="105" y="915"/>
                </a:cxn>
                <a:cxn ang="0">
                  <a:pos x="156" y="1055"/>
                </a:cxn>
                <a:cxn ang="0">
                  <a:pos x="216" y="1190"/>
                </a:cxn>
                <a:cxn ang="0">
                  <a:pos x="286" y="1320"/>
                </a:cxn>
                <a:cxn ang="0">
                  <a:pos x="365" y="1445"/>
                </a:cxn>
                <a:cxn ang="0">
                  <a:pos x="450" y="1566"/>
                </a:cxn>
                <a:cxn ang="0">
                  <a:pos x="545" y="1682"/>
                </a:cxn>
                <a:cxn ang="0">
                  <a:pos x="648" y="1792"/>
                </a:cxn>
                <a:cxn ang="0">
                  <a:pos x="757" y="1898"/>
                </a:cxn>
                <a:cxn ang="0">
                  <a:pos x="873" y="1998"/>
                </a:cxn>
                <a:cxn ang="0">
                  <a:pos x="994" y="2092"/>
                </a:cxn>
              </a:cxnLst>
              <a:rect l="0" t="0" r="r" b="b"/>
              <a:pathLst>
                <a:path w="994" h="2097">
                  <a:moveTo>
                    <a:pt x="990" y="2097"/>
                  </a:moveTo>
                  <a:lnTo>
                    <a:pt x="928" y="2051"/>
                  </a:lnTo>
                  <a:lnTo>
                    <a:pt x="868" y="2004"/>
                  </a:lnTo>
                  <a:lnTo>
                    <a:pt x="809" y="1955"/>
                  </a:lnTo>
                  <a:lnTo>
                    <a:pt x="752" y="1904"/>
                  </a:lnTo>
                  <a:lnTo>
                    <a:pt x="697" y="1851"/>
                  </a:lnTo>
                  <a:lnTo>
                    <a:pt x="644" y="1798"/>
                  </a:lnTo>
                  <a:lnTo>
                    <a:pt x="591" y="1744"/>
                  </a:lnTo>
                  <a:lnTo>
                    <a:pt x="540" y="1687"/>
                  </a:lnTo>
                  <a:lnTo>
                    <a:pt x="492" y="1631"/>
                  </a:lnTo>
                  <a:lnTo>
                    <a:pt x="446" y="1571"/>
                  </a:lnTo>
                  <a:lnTo>
                    <a:pt x="402" y="1512"/>
                  </a:lnTo>
                  <a:lnTo>
                    <a:pt x="359" y="1450"/>
                  </a:lnTo>
                  <a:lnTo>
                    <a:pt x="318" y="1387"/>
                  </a:lnTo>
                  <a:lnTo>
                    <a:pt x="280" y="1324"/>
                  </a:lnTo>
                  <a:lnTo>
                    <a:pt x="245" y="1260"/>
                  </a:lnTo>
                  <a:lnTo>
                    <a:pt x="211" y="1194"/>
                  </a:lnTo>
                  <a:lnTo>
                    <a:pt x="178" y="1127"/>
                  </a:lnTo>
                  <a:lnTo>
                    <a:pt x="150" y="1058"/>
                  </a:lnTo>
                  <a:lnTo>
                    <a:pt x="123" y="989"/>
                  </a:lnTo>
                  <a:lnTo>
                    <a:pt x="99" y="918"/>
                  </a:lnTo>
                  <a:lnTo>
                    <a:pt x="78" y="847"/>
                  </a:lnTo>
                  <a:lnTo>
                    <a:pt x="58" y="775"/>
                  </a:lnTo>
                  <a:lnTo>
                    <a:pt x="41" y="702"/>
                  </a:lnTo>
                  <a:lnTo>
                    <a:pt x="28" y="627"/>
                  </a:lnTo>
                  <a:lnTo>
                    <a:pt x="17" y="552"/>
                  </a:lnTo>
                  <a:lnTo>
                    <a:pt x="8" y="475"/>
                  </a:lnTo>
                  <a:lnTo>
                    <a:pt x="3" y="399"/>
                  </a:lnTo>
                  <a:lnTo>
                    <a:pt x="0" y="321"/>
                  </a:lnTo>
                  <a:lnTo>
                    <a:pt x="6" y="163"/>
                  </a:lnTo>
                  <a:lnTo>
                    <a:pt x="11" y="81"/>
                  </a:lnTo>
                  <a:lnTo>
                    <a:pt x="21" y="0"/>
                  </a:lnTo>
                  <a:lnTo>
                    <a:pt x="27" y="3"/>
                  </a:lnTo>
                  <a:lnTo>
                    <a:pt x="17" y="84"/>
                  </a:lnTo>
                  <a:lnTo>
                    <a:pt x="11" y="163"/>
                  </a:lnTo>
                  <a:lnTo>
                    <a:pt x="7" y="321"/>
                  </a:lnTo>
                  <a:lnTo>
                    <a:pt x="8" y="399"/>
                  </a:lnTo>
                  <a:lnTo>
                    <a:pt x="14" y="475"/>
                  </a:lnTo>
                  <a:lnTo>
                    <a:pt x="23" y="552"/>
                  </a:lnTo>
                  <a:lnTo>
                    <a:pt x="34" y="627"/>
                  </a:lnTo>
                  <a:lnTo>
                    <a:pt x="47" y="699"/>
                  </a:lnTo>
                  <a:lnTo>
                    <a:pt x="64" y="772"/>
                  </a:lnTo>
                  <a:lnTo>
                    <a:pt x="83" y="844"/>
                  </a:lnTo>
                  <a:lnTo>
                    <a:pt x="105" y="915"/>
                  </a:lnTo>
                  <a:lnTo>
                    <a:pt x="129" y="986"/>
                  </a:lnTo>
                  <a:lnTo>
                    <a:pt x="156" y="1055"/>
                  </a:lnTo>
                  <a:lnTo>
                    <a:pt x="184" y="1123"/>
                  </a:lnTo>
                  <a:lnTo>
                    <a:pt x="216" y="1190"/>
                  </a:lnTo>
                  <a:lnTo>
                    <a:pt x="250" y="1256"/>
                  </a:lnTo>
                  <a:lnTo>
                    <a:pt x="286" y="1320"/>
                  </a:lnTo>
                  <a:lnTo>
                    <a:pt x="324" y="1383"/>
                  </a:lnTo>
                  <a:lnTo>
                    <a:pt x="365" y="1445"/>
                  </a:lnTo>
                  <a:lnTo>
                    <a:pt x="407" y="1508"/>
                  </a:lnTo>
                  <a:lnTo>
                    <a:pt x="450" y="1566"/>
                  </a:lnTo>
                  <a:lnTo>
                    <a:pt x="496" y="1625"/>
                  </a:lnTo>
                  <a:lnTo>
                    <a:pt x="545" y="1682"/>
                  </a:lnTo>
                  <a:lnTo>
                    <a:pt x="595" y="1738"/>
                  </a:lnTo>
                  <a:lnTo>
                    <a:pt x="648" y="1792"/>
                  </a:lnTo>
                  <a:lnTo>
                    <a:pt x="702" y="1846"/>
                  </a:lnTo>
                  <a:lnTo>
                    <a:pt x="757" y="1898"/>
                  </a:lnTo>
                  <a:lnTo>
                    <a:pt x="813" y="1949"/>
                  </a:lnTo>
                  <a:lnTo>
                    <a:pt x="873" y="1998"/>
                  </a:lnTo>
                  <a:lnTo>
                    <a:pt x="932" y="2045"/>
                  </a:lnTo>
                  <a:lnTo>
                    <a:pt x="994" y="2092"/>
                  </a:lnTo>
                  <a:lnTo>
                    <a:pt x="990" y="2097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60" name="Freeform 135"/>
            <p:cNvSpPr>
              <a:spLocks/>
            </p:cNvSpPr>
            <p:nvPr userDrawn="1"/>
          </p:nvSpPr>
          <p:spPr bwMode="auto">
            <a:xfrm>
              <a:off x="-402" y="3532"/>
              <a:ext cx="4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0"/>
                </a:cxn>
                <a:cxn ang="0">
                  <a:pos x="0" y="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61" name="Freeform 136"/>
            <p:cNvSpPr>
              <a:spLocks/>
            </p:cNvSpPr>
            <p:nvPr userDrawn="1"/>
          </p:nvSpPr>
          <p:spPr bwMode="auto">
            <a:xfrm>
              <a:off x="-1371" y="-158"/>
              <a:ext cx="1181" cy="1601"/>
            </a:xfrm>
            <a:custGeom>
              <a:avLst/>
              <a:gdLst/>
              <a:ahLst/>
              <a:cxnLst>
                <a:cxn ang="0">
                  <a:pos x="0" y="1598"/>
                </a:cxn>
                <a:cxn ang="0">
                  <a:pos x="24" y="1471"/>
                </a:cxn>
                <a:cxn ang="0">
                  <a:pos x="53" y="1344"/>
                </a:cxn>
                <a:cxn ang="0">
                  <a:pos x="88" y="1216"/>
                </a:cxn>
                <a:cxn ang="0">
                  <a:pos x="109" y="1154"/>
                </a:cxn>
                <a:cxn ang="0">
                  <a:pos x="130" y="1092"/>
                </a:cxn>
                <a:cxn ang="0">
                  <a:pos x="180" y="970"/>
                </a:cxn>
                <a:cxn ang="0">
                  <a:pos x="235" y="853"/>
                </a:cxn>
                <a:cxn ang="0">
                  <a:pos x="265" y="795"/>
                </a:cxn>
                <a:cxn ang="0">
                  <a:pos x="297" y="738"/>
                </a:cxn>
                <a:cxn ang="0">
                  <a:pos x="330" y="682"/>
                </a:cxn>
                <a:cxn ang="0">
                  <a:pos x="365" y="628"/>
                </a:cxn>
                <a:cxn ang="0">
                  <a:pos x="403" y="576"/>
                </a:cxn>
                <a:cxn ang="0">
                  <a:pos x="441" y="522"/>
                </a:cxn>
                <a:cxn ang="0">
                  <a:pos x="483" y="473"/>
                </a:cxn>
                <a:cxn ang="0">
                  <a:pos x="525" y="424"/>
                </a:cxn>
                <a:cxn ang="0">
                  <a:pos x="569" y="378"/>
                </a:cxn>
                <a:cxn ang="0">
                  <a:pos x="615" y="333"/>
                </a:cxn>
                <a:cxn ang="0">
                  <a:pos x="638" y="311"/>
                </a:cxn>
                <a:cxn ang="0">
                  <a:pos x="662" y="290"/>
                </a:cxn>
                <a:cxn ang="0">
                  <a:pos x="712" y="249"/>
                </a:cxn>
                <a:cxn ang="0">
                  <a:pos x="764" y="209"/>
                </a:cxn>
                <a:cxn ang="0">
                  <a:pos x="818" y="173"/>
                </a:cxn>
                <a:cxn ang="0">
                  <a:pos x="873" y="137"/>
                </a:cxn>
                <a:cxn ang="0">
                  <a:pos x="929" y="105"/>
                </a:cxn>
                <a:cxn ang="0">
                  <a:pos x="992" y="75"/>
                </a:cxn>
                <a:cxn ang="0">
                  <a:pos x="1052" y="48"/>
                </a:cxn>
                <a:cxn ang="0">
                  <a:pos x="1115" y="23"/>
                </a:cxn>
                <a:cxn ang="0">
                  <a:pos x="1180" y="0"/>
                </a:cxn>
                <a:cxn ang="0">
                  <a:pos x="1181" y="7"/>
                </a:cxn>
                <a:cxn ang="0">
                  <a:pos x="1116" y="30"/>
                </a:cxn>
                <a:cxn ang="0">
                  <a:pos x="1054" y="55"/>
                </a:cxn>
                <a:cxn ang="0">
                  <a:pos x="993" y="82"/>
                </a:cxn>
                <a:cxn ang="0">
                  <a:pos x="934" y="110"/>
                </a:cxn>
                <a:cxn ang="0">
                  <a:pos x="877" y="143"/>
                </a:cxn>
                <a:cxn ang="0">
                  <a:pos x="822" y="178"/>
                </a:cxn>
                <a:cxn ang="0">
                  <a:pos x="768" y="215"/>
                </a:cxn>
                <a:cxn ang="0">
                  <a:pos x="716" y="255"/>
                </a:cxn>
                <a:cxn ang="0">
                  <a:pos x="666" y="296"/>
                </a:cxn>
                <a:cxn ang="0">
                  <a:pos x="642" y="317"/>
                </a:cxn>
                <a:cxn ang="0">
                  <a:pos x="620" y="338"/>
                </a:cxn>
                <a:cxn ang="0">
                  <a:pos x="573" y="383"/>
                </a:cxn>
                <a:cxn ang="0">
                  <a:pos x="529" y="430"/>
                </a:cxn>
                <a:cxn ang="0">
                  <a:pos x="487" y="478"/>
                </a:cxn>
                <a:cxn ang="0">
                  <a:pos x="446" y="528"/>
                </a:cxn>
                <a:cxn ang="0">
                  <a:pos x="409" y="580"/>
                </a:cxn>
                <a:cxn ang="0">
                  <a:pos x="371" y="632"/>
                </a:cxn>
                <a:cxn ang="0">
                  <a:pos x="335" y="686"/>
                </a:cxn>
                <a:cxn ang="0">
                  <a:pos x="303" y="743"/>
                </a:cxn>
                <a:cxn ang="0">
                  <a:pos x="270" y="799"/>
                </a:cxn>
                <a:cxn ang="0">
                  <a:pos x="241" y="857"/>
                </a:cxn>
                <a:cxn ang="0">
                  <a:pos x="185" y="975"/>
                </a:cxn>
                <a:cxn ang="0">
                  <a:pos x="136" y="1096"/>
                </a:cxn>
                <a:cxn ang="0">
                  <a:pos x="115" y="1158"/>
                </a:cxn>
                <a:cxn ang="0">
                  <a:pos x="94" y="1219"/>
                </a:cxn>
                <a:cxn ang="0">
                  <a:pos x="58" y="1346"/>
                </a:cxn>
                <a:cxn ang="0">
                  <a:pos x="30" y="1474"/>
                </a:cxn>
                <a:cxn ang="0">
                  <a:pos x="6" y="1601"/>
                </a:cxn>
                <a:cxn ang="0">
                  <a:pos x="0" y="1598"/>
                </a:cxn>
              </a:cxnLst>
              <a:rect l="0" t="0" r="r" b="b"/>
              <a:pathLst>
                <a:path w="1181" h="1601">
                  <a:moveTo>
                    <a:pt x="0" y="1598"/>
                  </a:moveTo>
                  <a:lnTo>
                    <a:pt x="24" y="1471"/>
                  </a:lnTo>
                  <a:lnTo>
                    <a:pt x="53" y="1344"/>
                  </a:lnTo>
                  <a:lnTo>
                    <a:pt x="88" y="1216"/>
                  </a:lnTo>
                  <a:lnTo>
                    <a:pt x="109" y="1154"/>
                  </a:lnTo>
                  <a:lnTo>
                    <a:pt x="130" y="1092"/>
                  </a:lnTo>
                  <a:lnTo>
                    <a:pt x="180" y="970"/>
                  </a:lnTo>
                  <a:lnTo>
                    <a:pt x="235" y="853"/>
                  </a:lnTo>
                  <a:lnTo>
                    <a:pt x="265" y="795"/>
                  </a:lnTo>
                  <a:lnTo>
                    <a:pt x="297" y="738"/>
                  </a:lnTo>
                  <a:lnTo>
                    <a:pt x="330" y="682"/>
                  </a:lnTo>
                  <a:lnTo>
                    <a:pt x="365" y="628"/>
                  </a:lnTo>
                  <a:lnTo>
                    <a:pt x="403" y="576"/>
                  </a:lnTo>
                  <a:lnTo>
                    <a:pt x="441" y="522"/>
                  </a:lnTo>
                  <a:lnTo>
                    <a:pt x="483" y="473"/>
                  </a:lnTo>
                  <a:lnTo>
                    <a:pt x="525" y="424"/>
                  </a:lnTo>
                  <a:lnTo>
                    <a:pt x="569" y="378"/>
                  </a:lnTo>
                  <a:lnTo>
                    <a:pt x="615" y="333"/>
                  </a:lnTo>
                  <a:lnTo>
                    <a:pt x="638" y="311"/>
                  </a:lnTo>
                  <a:lnTo>
                    <a:pt x="662" y="290"/>
                  </a:lnTo>
                  <a:lnTo>
                    <a:pt x="712" y="249"/>
                  </a:lnTo>
                  <a:lnTo>
                    <a:pt x="764" y="209"/>
                  </a:lnTo>
                  <a:lnTo>
                    <a:pt x="818" y="173"/>
                  </a:lnTo>
                  <a:lnTo>
                    <a:pt x="873" y="137"/>
                  </a:lnTo>
                  <a:lnTo>
                    <a:pt x="929" y="105"/>
                  </a:lnTo>
                  <a:lnTo>
                    <a:pt x="992" y="75"/>
                  </a:lnTo>
                  <a:lnTo>
                    <a:pt x="1052" y="48"/>
                  </a:lnTo>
                  <a:lnTo>
                    <a:pt x="1115" y="23"/>
                  </a:lnTo>
                  <a:lnTo>
                    <a:pt x="1180" y="0"/>
                  </a:lnTo>
                  <a:lnTo>
                    <a:pt x="1181" y="7"/>
                  </a:lnTo>
                  <a:lnTo>
                    <a:pt x="1116" y="30"/>
                  </a:lnTo>
                  <a:lnTo>
                    <a:pt x="1054" y="55"/>
                  </a:lnTo>
                  <a:lnTo>
                    <a:pt x="993" y="82"/>
                  </a:lnTo>
                  <a:lnTo>
                    <a:pt x="934" y="110"/>
                  </a:lnTo>
                  <a:lnTo>
                    <a:pt x="877" y="143"/>
                  </a:lnTo>
                  <a:lnTo>
                    <a:pt x="822" y="178"/>
                  </a:lnTo>
                  <a:lnTo>
                    <a:pt x="768" y="215"/>
                  </a:lnTo>
                  <a:lnTo>
                    <a:pt x="716" y="255"/>
                  </a:lnTo>
                  <a:lnTo>
                    <a:pt x="666" y="296"/>
                  </a:lnTo>
                  <a:lnTo>
                    <a:pt x="642" y="317"/>
                  </a:lnTo>
                  <a:lnTo>
                    <a:pt x="620" y="338"/>
                  </a:lnTo>
                  <a:lnTo>
                    <a:pt x="573" y="383"/>
                  </a:lnTo>
                  <a:lnTo>
                    <a:pt x="529" y="430"/>
                  </a:lnTo>
                  <a:lnTo>
                    <a:pt x="487" y="478"/>
                  </a:lnTo>
                  <a:lnTo>
                    <a:pt x="446" y="528"/>
                  </a:lnTo>
                  <a:lnTo>
                    <a:pt x="409" y="580"/>
                  </a:lnTo>
                  <a:lnTo>
                    <a:pt x="371" y="632"/>
                  </a:lnTo>
                  <a:lnTo>
                    <a:pt x="335" y="686"/>
                  </a:lnTo>
                  <a:lnTo>
                    <a:pt x="303" y="743"/>
                  </a:lnTo>
                  <a:lnTo>
                    <a:pt x="270" y="799"/>
                  </a:lnTo>
                  <a:lnTo>
                    <a:pt x="241" y="857"/>
                  </a:lnTo>
                  <a:lnTo>
                    <a:pt x="185" y="975"/>
                  </a:lnTo>
                  <a:lnTo>
                    <a:pt x="136" y="1096"/>
                  </a:lnTo>
                  <a:lnTo>
                    <a:pt x="115" y="1158"/>
                  </a:lnTo>
                  <a:lnTo>
                    <a:pt x="94" y="1219"/>
                  </a:lnTo>
                  <a:lnTo>
                    <a:pt x="58" y="1346"/>
                  </a:lnTo>
                  <a:lnTo>
                    <a:pt x="30" y="1474"/>
                  </a:lnTo>
                  <a:lnTo>
                    <a:pt x="6" y="1601"/>
                  </a:lnTo>
                  <a:lnTo>
                    <a:pt x="0" y="1598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62" name="Freeform 137"/>
            <p:cNvSpPr>
              <a:spLocks/>
            </p:cNvSpPr>
            <p:nvPr userDrawn="1"/>
          </p:nvSpPr>
          <p:spPr bwMode="auto">
            <a:xfrm>
              <a:off x="-1371" y="1440"/>
              <a:ext cx="6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63" name="Freeform 138"/>
            <p:cNvSpPr>
              <a:spLocks/>
            </p:cNvSpPr>
            <p:nvPr userDrawn="1"/>
          </p:nvSpPr>
          <p:spPr bwMode="auto">
            <a:xfrm>
              <a:off x="-191" y="-336"/>
              <a:ext cx="2673" cy="809"/>
            </a:xfrm>
            <a:custGeom>
              <a:avLst/>
              <a:gdLst/>
              <a:ahLst/>
              <a:cxnLst>
                <a:cxn ang="0">
                  <a:pos x="85" y="153"/>
                </a:cxn>
                <a:cxn ang="0">
                  <a:pos x="261" y="105"/>
                </a:cxn>
                <a:cxn ang="0">
                  <a:pos x="442" y="65"/>
                </a:cxn>
                <a:cxn ang="0">
                  <a:pos x="629" y="34"/>
                </a:cxn>
                <a:cxn ang="0">
                  <a:pos x="817" y="13"/>
                </a:cxn>
                <a:cxn ang="0">
                  <a:pos x="1007" y="1"/>
                </a:cxn>
                <a:cxn ang="0">
                  <a:pos x="1196" y="3"/>
                </a:cxn>
                <a:cxn ang="0">
                  <a:pos x="1383" y="17"/>
                </a:cxn>
                <a:cxn ang="0">
                  <a:pos x="1476" y="28"/>
                </a:cxn>
                <a:cxn ang="0">
                  <a:pos x="1657" y="64"/>
                </a:cxn>
                <a:cxn ang="0">
                  <a:pos x="1833" y="115"/>
                </a:cxn>
                <a:cxn ang="0">
                  <a:pos x="2000" y="182"/>
                </a:cxn>
                <a:cxn ang="0">
                  <a:pos x="2159" y="267"/>
                </a:cxn>
                <a:cxn ang="0">
                  <a:pos x="2308" y="371"/>
                </a:cxn>
                <a:cxn ang="0">
                  <a:pos x="2377" y="430"/>
                </a:cxn>
                <a:cxn ang="0">
                  <a:pos x="2507" y="564"/>
                </a:cxn>
                <a:cxn ang="0">
                  <a:pos x="2622" y="720"/>
                </a:cxn>
                <a:cxn ang="0">
                  <a:pos x="2673" y="805"/>
                </a:cxn>
                <a:cxn ang="0">
                  <a:pos x="2642" y="765"/>
                </a:cxn>
                <a:cxn ang="0">
                  <a:pos x="2561" y="643"/>
                </a:cxn>
                <a:cxn ang="0">
                  <a:pos x="2439" y="499"/>
                </a:cxn>
                <a:cxn ang="0">
                  <a:pos x="2339" y="404"/>
                </a:cxn>
                <a:cxn ang="0">
                  <a:pos x="2232" y="322"/>
                </a:cxn>
                <a:cxn ang="0">
                  <a:pos x="2077" y="228"/>
                </a:cxn>
                <a:cxn ang="0">
                  <a:pos x="1916" y="153"/>
                </a:cxn>
                <a:cxn ang="0">
                  <a:pos x="1744" y="95"/>
                </a:cxn>
                <a:cxn ang="0">
                  <a:pos x="1565" y="51"/>
                </a:cxn>
                <a:cxn ang="0">
                  <a:pos x="1428" y="30"/>
                </a:cxn>
                <a:cxn ang="0">
                  <a:pos x="1291" y="14"/>
                </a:cxn>
                <a:cxn ang="0">
                  <a:pos x="1102" y="7"/>
                </a:cxn>
                <a:cxn ang="0">
                  <a:pos x="912" y="13"/>
                </a:cxn>
                <a:cxn ang="0">
                  <a:pos x="722" y="28"/>
                </a:cxn>
                <a:cxn ang="0">
                  <a:pos x="536" y="55"/>
                </a:cxn>
                <a:cxn ang="0">
                  <a:pos x="352" y="91"/>
                </a:cxn>
                <a:cxn ang="0">
                  <a:pos x="174" y="134"/>
                </a:cxn>
                <a:cxn ang="0">
                  <a:pos x="1" y="185"/>
                </a:cxn>
              </a:cxnLst>
              <a:rect l="0" t="0" r="r" b="b"/>
              <a:pathLst>
                <a:path w="2673" h="809">
                  <a:moveTo>
                    <a:pt x="0" y="178"/>
                  </a:moveTo>
                  <a:lnTo>
                    <a:pt x="85" y="153"/>
                  </a:lnTo>
                  <a:lnTo>
                    <a:pt x="172" y="127"/>
                  </a:lnTo>
                  <a:lnTo>
                    <a:pt x="261" y="105"/>
                  </a:lnTo>
                  <a:lnTo>
                    <a:pt x="351" y="83"/>
                  </a:lnTo>
                  <a:lnTo>
                    <a:pt x="442" y="65"/>
                  </a:lnTo>
                  <a:lnTo>
                    <a:pt x="536" y="48"/>
                  </a:lnTo>
                  <a:lnTo>
                    <a:pt x="629" y="34"/>
                  </a:lnTo>
                  <a:lnTo>
                    <a:pt x="722" y="21"/>
                  </a:lnTo>
                  <a:lnTo>
                    <a:pt x="817" y="13"/>
                  </a:lnTo>
                  <a:lnTo>
                    <a:pt x="912" y="6"/>
                  </a:lnTo>
                  <a:lnTo>
                    <a:pt x="1007" y="1"/>
                  </a:lnTo>
                  <a:lnTo>
                    <a:pt x="1102" y="0"/>
                  </a:lnTo>
                  <a:lnTo>
                    <a:pt x="1196" y="3"/>
                  </a:lnTo>
                  <a:lnTo>
                    <a:pt x="1291" y="7"/>
                  </a:lnTo>
                  <a:lnTo>
                    <a:pt x="1383" y="17"/>
                  </a:lnTo>
                  <a:lnTo>
                    <a:pt x="1430" y="23"/>
                  </a:lnTo>
                  <a:lnTo>
                    <a:pt x="1476" y="28"/>
                  </a:lnTo>
                  <a:lnTo>
                    <a:pt x="1567" y="44"/>
                  </a:lnTo>
                  <a:lnTo>
                    <a:pt x="1657" y="64"/>
                  </a:lnTo>
                  <a:lnTo>
                    <a:pt x="1745" y="88"/>
                  </a:lnTo>
                  <a:lnTo>
                    <a:pt x="1833" y="115"/>
                  </a:lnTo>
                  <a:lnTo>
                    <a:pt x="1918" y="146"/>
                  </a:lnTo>
                  <a:lnTo>
                    <a:pt x="2000" y="182"/>
                  </a:lnTo>
                  <a:lnTo>
                    <a:pt x="2082" y="222"/>
                  </a:lnTo>
                  <a:lnTo>
                    <a:pt x="2159" y="267"/>
                  </a:lnTo>
                  <a:lnTo>
                    <a:pt x="2236" y="317"/>
                  </a:lnTo>
                  <a:lnTo>
                    <a:pt x="2308" y="371"/>
                  </a:lnTo>
                  <a:lnTo>
                    <a:pt x="2343" y="399"/>
                  </a:lnTo>
                  <a:lnTo>
                    <a:pt x="2377" y="430"/>
                  </a:lnTo>
                  <a:lnTo>
                    <a:pt x="2445" y="495"/>
                  </a:lnTo>
                  <a:lnTo>
                    <a:pt x="2507" y="564"/>
                  </a:lnTo>
                  <a:lnTo>
                    <a:pt x="2567" y="639"/>
                  </a:lnTo>
                  <a:lnTo>
                    <a:pt x="2622" y="720"/>
                  </a:lnTo>
                  <a:lnTo>
                    <a:pt x="2647" y="761"/>
                  </a:lnTo>
                  <a:lnTo>
                    <a:pt x="2673" y="805"/>
                  </a:lnTo>
                  <a:lnTo>
                    <a:pt x="2667" y="809"/>
                  </a:lnTo>
                  <a:lnTo>
                    <a:pt x="2642" y="765"/>
                  </a:lnTo>
                  <a:lnTo>
                    <a:pt x="2616" y="724"/>
                  </a:lnTo>
                  <a:lnTo>
                    <a:pt x="2561" y="643"/>
                  </a:lnTo>
                  <a:lnTo>
                    <a:pt x="2502" y="568"/>
                  </a:lnTo>
                  <a:lnTo>
                    <a:pt x="2439" y="499"/>
                  </a:lnTo>
                  <a:lnTo>
                    <a:pt x="2373" y="436"/>
                  </a:lnTo>
                  <a:lnTo>
                    <a:pt x="2339" y="404"/>
                  </a:lnTo>
                  <a:lnTo>
                    <a:pt x="2304" y="376"/>
                  </a:lnTo>
                  <a:lnTo>
                    <a:pt x="2232" y="322"/>
                  </a:lnTo>
                  <a:lnTo>
                    <a:pt x="2155" y="273"/>
                  </a:lnTo>
                  <a:lnTo>
                    <a:pt x="2077" y="228"/>
                  </a:lnTo>
                  <a:lnTo>
                    <a:pt x="1998" y="189"/>
                  </a:lnTo>
                  <a:lnTo>
                    <a:pt x="1916" y="153"/>
                  </a:lnTo>
                  <a:lnTo>
                    <a:pt x="1831" y="122"/>
                  </a:lnTo>
                  <a:lnTo>
                    <a:pt x="1744" y="95"/>
                  </a:lnTo>
                  <a:lnTo>
                    <a:pt x="1656" y="71"/>
                  </a:lnTo>
                  <a:lnTo>
                    <a:pt x="1565" y="51"/>
                  </a:lnTo>
                  <a:lnTo>
                    <a:pt x="1475" y="35"/>
                  </a:lnTo>
                  <a:lnTo>
                    <a:pt x="1428" y="30"/>
                  </a:lnTo>
                  <a:lnTo>
                    <a:pt x="1382" y="24"/>
                  </a:lnTo>
                  <a:lnTo>
                    <a:pt x="1291" y="14"/>
                  </a:lnTo>
                  <a:lnTo>
                    <a:pt x="1196" y="10"/>
                  </a:lnTo>
                  <a:lnTo>
                    <a:pt x="1102" y="7"/>
                  </a:lnTo>
                  <a:lnTo>
                    <a:pt x="1007" y="8"/>
                  </a:lnTo>
                  <a:lnTo>
                    <a:pt x="912" y="13"/>
                  </a:lnTo>
                  <a:lnTo>
                    <a:pt x="817" y="20"/>
                  </a:lnTo>
                  <a:lnTo>
                    <a:pt x="722" y="28"/>
                  </a:lnTo>
                  <a:lnTo>
                    <a:pt x="629" y="41"/>
                  </a:lnTo>
                  <a:lnTo>
                    <a:pt x="536" y="55"/>
                  </a:lnTo>
                  <a:lnTo>
                    <a:pt x="442" y="72"/>
                  </a:lnTo>
                  <a:lnTo>
                    <a:pt x="352" y="91"/>
                  </a:lnTo>
                  <a:lnTo>
                    <a:pt x="263" y="112"/>
                  </a:lnTo>
                  <a:lnTo>
                    <a:pt x="174" y="134"/>
                  </a:lnTo>
                  <a:lnTo>
                    <a:pt x="86" y="160"/>
                  </a:lnTo>
                  <a:lnTo>
                    <a:pt x="1" y="185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64" name="Freeform 139"/>
            <p:cNvSpPr>
              <a:spLocks/>
            </p:cNvSpPr>
            <p:nvPr userDrawn="1"/>
          </p:nvSpPr>
          <p:spPr bwMode="auto">
            <a:xfrm>
              <a:off x="-191" y="-158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65" name="Freeform 140"/>
            <p:cNvSpPr>
              <a:spLocks/>
            </p:cNvSpPr>
            <p:nvPr userDrawn="1"/>
          </p:nvSpPr>
          <p:spPr bwMode="auto">
            <a:xfrm>
              <a:off x="2475" y="469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7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  <p:sp>
          <p:nvSpPr>
            <p:cNvPr id="266" name="Freeform 141"/>
            <p:cNvSpPr>
              <a:spLocks/>
            </p:cNvSpPr>
            <p:nvPr userDrawn="1"/>
          </p:nvSpPr>
          <p:spPr bwMode="auto">
            <a:xfrm>
              <a:off x="-567" y="532"/>
              <a:ext cx="1" cy="1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0" y="0"/>
                </a:cxn>
                <a:cxn ang="0">
                  <a:pos x="0" y="142"/>
                </a:cxn>
              </a:cxnLst>
              <a:rect l="0" t="0" r="r" b="b"/>
              <a:pathLst>
                <a:path h="142">
                  <a:moveTo>
                    <a:pt x="0" y="142"/>
                  </a:moveTo>
                  <a:lnTo>
                    <a:pt x="0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 sz="135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04998" y="4765340"/>
            <a:ext cx="699161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86513" y="4766434"/>
            <a:ext cx="471487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267" name="Straight Connector 266"/>
          <p:cNvCxnSpPr/>
          <p:nvPr userDrawn="1"/>
        </p:nvCxnSpPr>
        <p:spPr>
          <a:xfrm>
            <a:off x="0" y="4679809"/>
            <a:ext cx="6858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8" name="Picture 26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5" y="4738340"/>
            <a:ext cx="962609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4"/>
          <p:cNvGrpSpPr>
            <a:grpSpLocks noChangeAspect="1"/>
          </p:cNvGrpSpPr>
          <p:nvPr userDrawn="1"/>
        </p:nvGrpSpPr>
        <p:grpSpPr bwMode="auto">
          <a:xfrm>
            <a:off x="-1501123" y="132297"/>
            <a:ext cx="4861543" cy="5011203"/>
            <a:chOff x="-1392" y="-336"/>
            <a:chExt cx="4031" cy="4152"/>
          </a:xfrm>
        </p:grpSpPr>
        <p:sp>
          <p:nvSpPr>
            <p:cNvPr id="137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-1392" y="-336"/>
              <a:ext cx="4028" cy="4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38" name="Freeform 15"/>
            <p:cNvSpPr>
              <a:spLocks/>
            </p:cNvSpPr>
            <p:nvPr userDrawn="1"/>
          </p:nvSpPr>
          <p:spPr bwMode="auto">
            <a:xfrm>
              <a:off x="-228" y="1039"/>
              <a:ext cx="1829" cy="1656"/>
            </a:xfrm>
            <a:custGeom>
              <a:avLst/>
              <a:gdLst/>
              <a:ahLst/>
              <a:cxnLst>
                <a:cxn ang="0">
                  <a:pos x="808" y="340"/>
                </a:cxn>
                <a:cxn ang="0">
                  <a:pos x="809" y="438"/>
                </a:cxn>
                <a:cxn ang="0">
                  <a:pos x="938" y="512"/>
                </a:cxn>
                <a:cxn ang="0">
                  <a:pos x="1015" y="493"/>
                </a:cxn>
                <a:cxn ang="0">
                  <a:pos x="1078" y="219"/>
                </a:cxn>
                <a:cxn ang="0">
                  <a:pos x="1141" y="114"/>
                </a:cxn>
                <a:cxn ang="0">
                  <a:pos x="1239" y="36"/>
                </a:cxn>
                <a:cxn ang="0">
                  <a:pos x="1339" y="12"/>
                </a:cxn>
                <a:cxn ang="0">
                  <a:pos x="1479" y="19"/>
                </a:cxn>
                <a:cxn ang="0">
                  <a:pos x="1663" y="86"/>
                </a:cxn>
                <a:cxn ang="0">
                  <a:pos x="1542" y="251"/>
                </a:cxn>
                <a:cxn ang="0">
                  <a:pos x="1254" y="475"/>
                </a:cxn>
                <a:cxn ang="0">
                  <a:pos x="847" y="782"/>
                </a:cxn>
                <a:cxn ang="0">
                  <a:pos x="706" y="886"/>
                </a:cxn>
                <a:cxn ang="0">
                  <a:pos x="692" y="936"/>
                </a:cxn>
                <a:cxn ang="0">
                  <a:pos x="745" y="941"/>
                </a:cxn>
                <a:cxn ang="0">
                  <a:pos x="806" y="907"/>
                </a:cxn>
                <a:cxn ang="0">
                  <a:pos x="938" y="814"/>
                </a:cxn>
                <a:cxn ang="0">
                  <a:pos x="1389" y="527"/>
                </a:cxn>
                <a:cxn ang="0">
                  <a:pos x="1631" y="396"/>
                </a:cxn>
                <a:cxn ang="0">
                  <a:pos x="1751" y="388"/>
                </a:cxn>
                <a:cxn ang="0">
                  <a:pos x="1827" y="497"/>
                </a:cxn>
                <a:cxn ang="0">
                  <a:pos x="1795" y="663"/>
                </a:cxn>
                <a:cxn ang="0">
                  <a:pos x="1706" y="868"/>
                </a:cxn>
                <a:cxn ang="0">
                  <a:pos x="1532" y="1127"/>
                </a:cxn>
                <a:cxn ang="0">
                  <a:pos x="1410" y="1213"/>
                </a:cxn>
                <a:cxn ang="0">
                  <a:pos x="1315" y="1281"/>
                </a:cxn>
                <a:cxn ang="0">
                  <a:pos x="1177" y="1344"/>
                </a:cxn>
                <a:cxn ang="0">
                  <a:pos x="941" y="1537"/>
                </a:cxn>
                <a:cxn ang="0">
                  <a:pos x="884" y="1596"/>
                </a:cxn>
                <a:cxn ang="0">
                  <a:pos x="785" y="1656"/>
                </a:cxn>
                <a:cxn ang="0">
                  <a:pos x="878" y="1489"/>
                </a:cxn>
                <a:cxn ang="0">
                  <a:pos x="1061" y="1325"/>
                </a:cxn>
                <a:cxn ang="0">
                  <a:pos x="1516" y="994"/>
                </a:cxn>
                <a:cxn ang="0">
                  <a:pos x="1594" y="936"/>
                </a:cxn>
                <a:cxn ang="0">
                  <a:pos x="1679" y="851"/>
                </a:cxn>
                <a:cxn ang="0">
                  <a:pos x="1731" y="813"/>
                </a:cxn>
                <a:cxn ang="0">
                  <a:pos x="1768" y="715"/>
                </a:cxn>
                <a:cxn ang="0">
                  <a:pos x="1706" y="652"/>
                </a:cxn>
                <a:cxn ang="0">
                  <a:pos x="1634" y="637"/>
                </a:cxn>
                <a:cxn ang="0">
                  <a:pos x="1510" y="698"/>
                </a:cxn>
                <a:cxn ang="0">
                  <a:pos x="1222" y="886"/>
                </a:cxn>
                <a:cxn ang="0">
                  <a:pos x="590" y="1400"/>
                </a:cxn>
                <a:cxn ang="0">
                  <a:pos x="567" y="1456"/>
                </a:cxn>
                <a:cxn ang="0">
                  <a:pos x="308" y="1047"/>
                </a:cxn>
                <a:cxn ang="0">
                  <a:pos x="453" y="813"/>
                </a:cxn>
                <a:cxn ang="0">
                  <a:pos x="420" y="780"/>
                </a:cxn>
                <a:cxn ang="0">
                  <a:pos x="163" y="848"/>
                </a:cxn>
                <a:cxn ang="0">
                  <a:pos x="23" y="823"/>
                </a:cxn>
                <a:cxn ang="0">
                  <a:pos x="0" y="649"/>
                </a:cxn>
                <a:cxn ang="0">
                  <a:pos x="21" y="444"/>
                </a:cxn>
                <a:cxn ang="0">
                  <a:pos x="76" y="274"/>
                </a:cxn>
                <a:cxn ang="0">
                  <a:pos x="163" y="127"/>
                </a:cxn>
                <a:cxn ang="0">
                  <a:pos x="246" y="49"/>
                </a:cxn>
                <a:cxn ang="0">
                  <a:pos x="358" y="8"/>
                </a:cxn>
                <a:cxn ang="0">
                  <a:pos x="509" y="2"/>
                </a:cxn>
                <a:cxn ang="0">
                  <a:pos x="646" y="34"/>
                </a:cxn>
                <a:cxn ang="0">
                  <a:pos x="738" y="121"/>
                </a:cxn>
              </a:cxnLst>
              <a:rect l="0" t="0" r="r" b="b"/>
              <a:pathLst>
                <a:path w="1829" h="1656">
                  <a:moveTo>
                    <a:pt x="793" y="195"/>
                  </a:moveTo>
                  <a:lnTo>
                    <a:pt x="793" y="210"/>
                  </a:lnTo>
                  <a:lnTo>
                    <a:pt x="795" y="226"/>
                  </a:lnTo>
                  <a:lnTo>
                    <a:pt x="799" y="256"/>
                  </a:lnTo>
                  <a:lnTo>
                    <a:pt x="802" y="285"/>
                  </a:lnTo>
                  <a:lnTo>
                    <a:pt x="805" y="312"/>
                  </a:lnTo>
                  <a:lnTo>
                    <a:pt x="808" y="340"/>
                  </a:lnTo>
                  <a:lnTo>
                    <a:pt x="808" y="355"/>
                  </a:lnTo>
                  <a:lnTo>
                    <a:pt x="806" y="369"/>
                  </a:lnTo>
                  <a:lnTo>
                    <a:pt x="806" y="384"/>
                  </a:lnTo>
                  <a:lnTo>
                    <a:pt x="803" y="400"/>
                  </a:lnTo>
                  <a:lnTo>
                    <a:pt x="800" y="415"/>
                  </a:lnTo>
                  <a:lnTo>
                    <a:pt x="796" y="431"/>
                  </a:lnTo>
                  <a:lnTo>
                    <a:pt x="809" y="438"/>
                  </a:lnTo>
                  <a:lnTo>
                    <a:pt x="822" y="445"/>
                  </a:lnTo>
                  <a:lnTo>
                    <a:pt x="847" y="461"/>
                  </a:lnTo>
                  <a:lnTo>
                    <a:pt x="871" y="476"/>
                  </a:lnTo>
                  <a:lnTo>
                    <a:pt x="897" y="492"/>
                  </a:lnTo>
                  <a:lnTo>
                    <a:pt x="911" y="499"/>
                  </a:lnTo>
                  <a:lnTo>
                    <a:pt x="924" y="506"/>
                  </a:lnTo>
                  <a:lnTo>
                    <a:pt x="938" y="512"/>
                  </a:lnTo>
                  <a:lnTo>
                    <a:pt x="950" y="517"/>
                  </a:lnTo>
                  <a:lnTo>
                    <a:pt x="966" y="523"/>
                  </a:lnTo>
                  <a:lnTo>
                    <a:pt x="980" y="526"/>
                  </a:lnTo>
                  <a:lnTo>
                    <a:pt x="996" y="528"/>
                  </a:lnTo>
                  <a:lnTo>
                    <a:pt x="1011" y="530"/>
                  </a:lnTo>
                  <a:lnTo>
                    <a:pt x="1013" y="512"/>
                  </a:lnTo>
                  <a:lnTo>
                    <a:pt x="1015" y="493"/>
                  </a:lnTo>
                  <a:lnTo>
                    <a:pt x="1021" y="456"/>
                  </a:lnTo>
                  <a:lnTo>
                    <a:pt x="1028" y="420"/>
                  </a:lnTo>
                  <a:lnTo>
                    <a:pt x="1035" y="383"/>
                  </a:lnTo>
                  <a:lnTo>
                    <a:pt x="1044" y="346"/>
                  </a:lnTo>
                  <a:lnTo>
                    <a:pt x="1052" y="308"/>
                  </a:lnTo>
                  <a:lnTo>
                    <a:pt x="1071" y="234"/>
                  </a:lnTo>
                  <a:lnTo>
                    <a:pt x="1078" y="219"/>
                  </a:lnTo>
                  <a:lnTo>
                    <a:pt x="1085" y="205"/>
                  </a:lnTo>
                  <a:lnTo>
                    <a:pt x="1092" y="189"/>
                  </a:lnTo>
                  <a:lnTo>
                    <a:pt x="1100" y="174"/>
                  </a:lnTo>
                  <a:lnTo>
                    <a:pt x="1109" y="158"/>
                  </a:lnTo>
                  <a:lnTo>
                    <a:pt x="1120" y="144"/>
                  </a:lnTo>
                  <a:lnTo>
                    <a:pt x="1130" y="128"/>
                  </a:lnTo>
                  <a:lnTo>
                    <a:pt x="1141" y="114"/>
                  </a:lnTo>
                  <a:lnTo>
                    <a:pt x="1154" y="100"/>
                  </a:lnTo>
                  <a:lnTo>
                    <a:pt x="1167" y="87"/>
                  </a:lnTo>
                  <a:lnTo>
                    <a:pt x="1180" y="76"/>
                  </a:lnTo>
                  <a:lnTo>
                    <a:pt x="1194" y="65"/>
                  </a:lnTo>
                  <a:lnTo>
                    <a:pt x="1208" y="53"/>
                  </a:lnTo>
                  <a:lnTo>
                    <a:pt x="1223" y="45"/>
                  </a:lnTo>
                  <a:lnTo>
                    <a:pt x="1239" y="36"/>
                  </a:lnTo>
                  <a:lnTo>
                    <a:pt x="1247" y="34"/>
                  </a:lnTo>
                  <a:lnTo>
                    <a:pt x="1256" y="31"/>
                  </a:lnTo>
                  <a:lnTo>
                    <a:pt x="1284" y="22"/>
                  </a:lnTo>
                  <a:lnTo>
                    <a:pt x="1297" y="18"/>
                  </a:lnTo>
                  <a:lnTo>
                    <a:pt x="1311" y="15"/>
                  </a:lnTo>
                  <a:lnTo>
                    <a:pt x="1325" y="14"/>
                  </a:lnTo>
                  <a:lnTo>
                    <a:pt x="1339" y="12"/>
                  </a:lnTo>
                  <a:lnTo>
                    <a:pt x="1368" y="9"/>
                  </a:lnTo>
                  <a:lnTo>
                    <a:pt x="1396" y="9"/>
                  </a:lnTo>
                  <a:lnTo>
                    <a:pt x="1410" y="11"/>
                  </a:lnTo>
                  <a:lnTo>
                    <a:pt x="1424" y="11"/>
                  </a:lnTo>
                  <a:lnTo>
                    <a:pt x="1453" y="15"/>
                  </a:lnTo>
                  <a:lnTo>
                    <a:pt x="1467" y="17"/>
                  </a:lnTo>
                  <a:lnTo>
                    <a:pt x="1479" y="19"/>
                  </a:lnTo>
                  <a:lnTo>
                    <a:pt x="1508" y="26"/>
                  </a:lnTo>
                  <a:lnTo>
                    <a:pt x="1535" y="34"/>
                  </a:lnTo>
                  <a:lnTo>
                    <a:pt x="1561" y="42"/>
                  </a:lnTo>
                  <a:lnTo>
                    <a:pt x="1587" y="52"/>
                  </a:lnTo>
                  <a:lnTo>
                    <a:pt x="1614" y="62"/>
                  </a:lnTo>
                  <a:lnTo>
                    <a:pt x="1638" y="73"/>
                  </a:lnTo>
                  <a:lnTo>
                    <a:pt x="1663" y="86"/>
                  </a:lnTo>
                  <a:lnTo>
                    <a:pt x="1687" y="99"/>
                  </a:lnTo>
                  <a:lnTo>
                    <a:pt x="1665" y="125"/>
                  </a:lnTo>
                  <a:lnTo>
                    <a:pt x="1642" y="152"/>
                  </a:lnTo>
                  <a:lnTo>
                    <a:pt x="1618" y="178"/>
                  </a:lnTo>
                  <a:lnTo>
                    <a:pt x="1593" y="203"/>
                  </a:lnTo>
                  <a:lnTo>
                    <a:pt x="1567" y="227"/>
                  </a:lnTo>
                  <a:lnTo>
                    <a:pt x="1542" y="251"/>
                  </a:lnTo>
                  <a:lnTo>
                    <a:pt x="1515" y="275"/>
                  </a:lnTo>
                  <a:lnTo>
                    <a:pt x="1488" y="299"/>
                  </a:lnTo>
                  <a:lnTo>
                    <a:pt x="1460" y="322"/>
                  </a:lnTo>
                  <a:lnTo>
                    <a:pt x="1431" y="345"/>
                  </a:lnTo>
                  <a:lnTo>
                    <a:pt x="1373" y="388"/>
                  </a:lnTo>
                  <a:lnTo>
                    <a:pt x="1314" y="432"/>
                  </a:lnTo>
                  <a:lnTo>
                    <a:pt x="1254" y="475"/>
                  </a:lnTo>
                  <a:lnTo>
                    <a:pt x="1134" y="560"/>
                  </a:lnTo>
                  <a:lnTo>
                    <a:pt x="1073" y="602"/>
                  </a:lnTo>
                  <a:lnTo>
                    <a:pt x="1015" y="646"/>
                  </a:lnTo>
                  <a:lnTo>
                    <a:pt x="957" y="690"/>
                  </a:lnTo>
                  <a:lnTo>
                    <a:pt x="901" y="735"/>
                  </a:lnTo>
                  <a:lnTo>
                    <a:pt x="874" y="758"/>
                  </a:lnTo>
                  <a:lnTo>
                    <a:pt x="847" y="782"/>
                  </a:lnTo>
                  <a:lnTo>
                    <a:pt x="822" y="806"/>
                  </a:lnTo>
                  <a:lnTo>
                    <a:pt x="796" y="830"/>
                  </a:lnTo>
                  <a:lnTo>
                    <a:pt x="778" y="840"/>
                  </a:lnTo>
                  <a:lnTo>
                    <a:pt x="759" y="849"/>
                  </a:lnTo>
                  <a:lnTo>
                    <a:pt x="740" y="861"/>
                  </a:lnTo>
                  <a:lnTo>
                    <a:pt x="721" y="874"/>
                  </a:lnTo>
                  <a:lnTo>
                    <a:pt x="706" y="886"/>
                  </a:lnTo>
                  <a:lnTo>
                    <a:pt x="692" y="900"/>
                  </a:lnTo>
                  <a:lnTo>
                    <a:pt x="686" y="906"/>
                  </a:lnTo>
                  <a:lnTo>
                    <a:pt x="682" y="913"/>
                  </a:lnTo>
                  <a:lnTo>
                    <a:pt x="677" y="919"/>
                  </a:lnTo>
                  <a:lnTo>
                    <a:pt x="676" y="926"/>
                  </a:lnTo>
                  <a:lnTo>
                    <a:pt x="685" y="932"/>
                  </a:lnTo>
                  <a:lnTo>
                    <a:pt x="692" y="936"/>
                  </a:lnTo>
                  <a:lnTo>
                    <a:pt x="700" y="939"/>
                  </a:lnTo>
                  <a:lnTo>
                    <a:pt x="707" y="941"/>
                  </a:lnTo>
                  <a:lnTo>
                    <a:pt x="716" y="943"/>
                  </a:lnTo>
                  <a:lnTo>
                    <a:pt x="723" y="943"/>
                  </a:lnTo>
                  <a:lnTo>
                    <a:pt x="730" y="943"/>
                  </a:lnTo>
                  <a:lnTo>
                    <a:pt x="738" y="943"/>
                  </a:lnTo>
                  <a:lnTo>
                    <a:pt x="745" y="941"/>
                  </a:lnTo>
                  <a:lnTo>
                    <a:pt x="752" y="939"/>
                  </a:lnTo>
                  <a:lnTo>
                    <a:pt x="759" y="937"/>
                  </a:lnTo>
                  <a:lnTo>
                    <a:pt x="767" y="933"/>
                  </a:lnTo>
                  <a:lnTo>
                    <a:pt x="772" y="930"/>
                  </a:lnTo>
                  <a:lnTo>
                    <a:pt x="779" y="926"/>
                  </a:lnTo>
                  <a:lnTo>
                    <a:pt x="792" y="917"/>
                  </a:lnTo>
                  <a:lnTo>
                    <a:pt x="806" y="907"/>
                  </a:lnTo>
                  <a:lnTo>
                    <a:pt x="819" y="896"/>
                  </a:lnTo>
                  <a:lnTo>
                    <a:pt x="843" y="875"/>
                  </a:lnTo>
                  <a:lnTo>
                    <a:pt x="856" y="864"/>
                  </a:lnTo>
                  <a:lnTo>
                    <a:pt x="867" y="855"/>
                  </a:lnTo>
                  <a:lnTo>
                    <a:pt x="880" y="847"/>
                  </a:lnTo>
                  <a:lnTo>
                    <a:pt x="892" y="840"/>
                  </a:lnTo>
                  <a:lnTo>
                    <a:pt x="938" y="814"/>
                  </a:lnTo>
                  <a:lnTo>
                    <a:pt x="984" y="787"/>
                  </a:lnTo>
                  <a:lnTo>
                    <a:pt x="1030" y="760"/>
                  </a:lnTo>
                  <a:lnTo>
                    <a:pt x="1075" y="732"/>
                  </a:lnTo>
                  <a:lnTo>
                    <a:pt x="1165" y="673"/>
                  </a:lnTo>
                  <a:lnTo>
                    <a:pt x="1254" y="615"/>
                  </a:lnTo>
                  <a:lnTo>
                    <a:pt x="1345" y="555"/>
                  </a:lnTo>
                  <a:lnTo>
                    <a:pt x="1389" y="527"/>
                  </a:lnTo>
                  <a:lnTo>
                    <a:pt x="1434" y="500"/>
                  </a:lnTo>
                  <a:lnTo>
                    <a:pt x="1479" y="473"/>
                  </a:lnTo>
                  <a:lnTo>
                    <a:pt x="1525" y="448"/>
                  </a:lnTo>
                  <a:lnTo>
                    <a:pt x="1570" y="424"/>
                  </a:lnTo>
                  <a:lnTo>
                    <a:pt x="1615" y="401"/>
                  </a:lnTo>
                  <a:lnTo>
                    <a:pt x="1624" y="398"/>
                  </a:lnTo>
                  <a:lnTo>
                    <a:pt x="1631" y="396"/>
                  </a:lnTo>
                  <a:lnTo>
                    <a:pt x="1648" y="391"/>
                  </a:lnTo>
                  <a:lnTo>
                    <a:pt x="1665" y="388"/>
                  </a:lnTo>
                  <a:lnTo>
                    <a:pt x="1682" y="387"/>
                  </a:lnTo>
                  <a:lnTo>
                    <a:pt x="1700" y="387"/>
                  </a:lnTo>
                  <a:lnTo>
                    <a:pt x="1717" y="387"/>
                  </a:lnTo>
                  <a:lnTo>
                    <a:pt x="1734" y="387"/>
                  </a:lnTo>
                  <a:lnTo>
                    <a:pt x="1751" y="388"/>
                  </a:lnTo>
                  <a:lnTo>
                    <a:pt x="1781" y="393"/>
                  </a:lnTo>
                  <a:lnTo>
                    <a:pt x="1805" y="397"/>
                  </a:lnTo>
                  <a:lnTo>
                    <a:pt x="1827" y="401"/>
                  </a:lnTo>
                  <a:lnTo>
                    <a:pt x="1829" y="425"/>
                  </a:lnTo>
                  <a:lnTo>
                    <a:pt x="1829" y="449"/>
                  </a:lnTo>
                  <a:lnTo>
                    <a:pt x="1829" y="473"/>
                  </a:lnTo>
                  <a:lnTo>
                    <a:pt x="1827" y="497"/>
                  </a:lnTo>
                  <a:lnTo>
                    <a:pt x="1826" y="521"/>
                  </a:lnTo>
                  <a:lnTo>
                    <a:pt x="1822" y="545"/>
                  </a:lnTo>
                  <a:lnTo>
                    <a:pt x="1819" y="569"/>
                  </a:lnTo>
                  <a:lnTo>
                    <a:pt x="1813" y="592"/>
                  </a:lnTo>
                  <a:lnTo>
                    <a:pt x="1807" y="616"/>
                  </a:lnTo>
                  <a:lnTo>
                    <a:pt x="1802" y="640"/>
                  </a:lnTo>
                  <a:lnTo>
                    <a:pt x="1795" y="663"/>
                  </a:lnTo>
                  <a:lnTo>
                    <a:pt x="1788" y="687"/>
                  </a:lnTo>
                  <a:lnTo>
                    <a:pt x="1779" y="709"/>
                  </a:lnTo>
                  <a:lnTo>
                    <a:pt x="1769" y="732"/>
                  </a:lnTo>
                  <a:lnTo>
                    <a:pt x="1761" y="756"/>
                  </a:lnTo>
                  <a:lnTo>
                    <a:pt x="1750" y="779"/>
                  </a:lnTo>
                  <a:lnTo>
                    <a:pt x="1728" y="824"/>
                  </a:lnTo>
                  <a:lnTo>
                    <a:pt x="1706" y="868"/>
                  </a:lnTo>
                  <a:lnTo>
                    <a:pt x="1680" y="913"/>
                  </a:lnTo>
                  <a:lnTo>
                    <a:pt x="1653" y="957"/>
                  </a:lnTo>
                  <a:lnTo>
                    <a:pt x="1626" y="999"/>
                  </a:lnTo>
                  <a:lnTo>
                    <a:pt x="1598" y="1042"/>
                  </a:lnTo>
                  <a:lnTo>
                    <a:pt x="1570" y="1084"/>
                  </a:lnTo>
                  <a:lnTo>
                    <a:pt x="1542" y="1125"/>
                  </a:lnTo>
                  <a:lnTo>
                    <a:pt x="1532" y="1127"/>
                  </a:lnTo>
                  <a:lnTo>
                    <a:pt x="1523" y="1129"/>
                  </a:lnTo>
                  <a:lnTo>
                    <a:pt x="1506" y="1137"/>
                  </a:lnTo>
                  <a:lnTo>
                    <a:pt x="1491" y="1146"/>
                  </a:lnTo>
                  <a:lnTo>
                    <a:pt x="1474" y="1158"/>
                  </a:lnTo>
                  <a:lnTo>
                    <a:pt x="1458" y="1171"/>
                  </a:lnTo>
                  <a:lnTo>
                    <a:pt x="1441" y="1185"/>
                  </a:lnTo>
                  <a:lnTo>
                    <a:pt x="1410" y="1213"/>
                  </a:lnTo>
                  <a:lnTo>
                    <a:pt x="1393" y="1227"/>
                  </a:lnTo>
                  <a:lnTo>
                    <a:pt x="1378" y="1241"/>
                  </a:lnTo>
                  <a:lnTo>
                    <a:pt x="1361" y="1255"/>
                  </a:lnTo>
                  <a:lnTo>
                    <a:pt x="1342" y="1267"/>
                  </a:lnTo>
                  <a:lnTo>
                    <a:pt x="1334" y="1271"/>
                  </a:lnTo>
                  <a:lnTo>
                    <a:pt x="1325" y="1277"/>
                  </a:lnTo>
                  <a:lnTo>
                    <a:pt x="1315" y="1281"/>
                  </a:lnTo>
                  <a:lnTo>
                    <a:pt x="1305" y="1284"/>
                  </a:lnTo>
                  <a:lnTo>
                    <a:pt x="1286" y="1289"/>
                  </a:lnTo>
                  <a:lnTo>
                    <a:pt x="1276" y="1291"/>
                  </a:lnTo>
                  <a:lnTo>
                    <a:pt x="1266" y="1291"/>
                  </a:lnTo>
                  <a:lnTo>
                    <a:pt x="1221" y="1318"/>
                  </a:lnTo>
                  <a:lnTo>
                    <a:pt x="1198" y="1330"/>
                  </a:lnTo>
                  <a:lnTo>
                    <a:pt x="1177" y="1344"/>
                  </a:lnTo>
                  <a:lnTo>
                    <a:pt x="1136" y="1373"/>
                  </a:lnTo>
                  <a:lnTo>
                    <a:pt x="1116" y="1387"/>
                  </a:lnTo>
                  <a:lnTo>
                    <a:pt x="1096" y="1402"/>
                  </a:lnTo>
                  <a:lnTo>
                    <a:pt x="1058" y="1432"/>
                  </a:lnTo>
                  <a:lnTo>
                    <a:pt x="1020" y="1465"/>
                  </a:lnTo>
                  <a:lnTo>
                    <a:pt x="943" y="1531"/>
                  </a:lnTo>
                  <a:lnTo>
                    <a:pt x="941" y="1537"/>
                  </a:lnTo>
                  <a:lnTo>
                    <a:pt x="938" y="1542"/>
                  </a:lnTo>
                  <a:lnTo>
                    <a:pt x="932" y="1554"/>
                  </a:lnTo>
                  <a:lnTo>
                    <a:pt x="924" y="1564"/>
                  </a:lnTo>
                  <a:lnTo>
                    <a:pt x="915" y="1574"/>
                  </a:lnTo>
                  <a:lnTo>
                    <a:pt x="905" y="1582"/>
                  </a:lnTo>
                  <a:lnTo>
                    <a:pt x="894" y="1589"/>
                  </a:lnTo>
                  <a:lnTo>
                    <a:pt x="884" y="1596"/>
                  </a:lnTo>
                  <a:lnTo>
                    <a:pt x="871" y="1603"/>
                  </a:lnTo>
                  <a:lnTo>
                    <a:pt x="849" y="1616"/>
                  </a:lnTo>
                  <a:lnTo>
                    <a:pt x="825" y="1629"/>
                  </a:lnTo>
                  <a:lnTo>
                    <a:pt x="803" y="1641"/>
                  </a:lnTo>
                  <a:lnTo>
                    <a:pt x="799" y="1644"/>
                  </a:lnTo>
                  <a:lnTo>
                    <a:pt x="793" y="1648"/>
                  </a:lnTo>
                  <a:lnTo>
                    <a:pt x="785" y="1656"/>
                  </a:lnTo>
                  <a:lnTo>
                    <a:pt x="758" y="1629"/>
                  </a:lnTo>
                  <a:lnTo>
                    <a:pt x="776" y="1603"/>
                  </a:lnTo>
                  <a:lnTo>
                    <a:pt x="796" y="1581"/>
                  </a:lnTo>
                  <a:lnTo>
                    <a:pt x="816" y="1557"/>
                  </a:lnTo>
                  <a:lnTo>
                    <a:pt x="837" y="1534"/>
                  </a:lnTo>
                  <a:lnTo>
                    <a:pt x="857" y="1511"/>
                  </a:lnTo>
                  <a:lnTo>
                    <a:pt x="878" y="1489"/>
                  </a:lnTo>
                  <a:lnTo>
                    <a:pt x="901" y="1467"/>
                  </a:lnTo>
                  <a:lnTo>
                    <a:pt x="922" y="1446"/>
                  </a:lnTo>
                  <a:lnTo>
                    <a:pt x="967" y="1404"/>
                  </a:lnTo>
                  <a:lnTo>
                    <a:pt x="990" y="1384"/>
                  </a:lnTo>
                  <a:lnTo>
                    <a:pt x="1013" y="1364"/>
                  </a:lnTo>
                  <a:lnTo>
                    <a:pt x="1037" y="1344"/>
                  </a:lnTo>
                  <a:lnTo>
                    <a:pt x="1061" y="1325"/>
                  </a:lnTo>
                  <a:lnTo>
                    <a:pt x="1109" y="1286"/>
                  </a:lnTo>
                  <a:lnTo>
                    <a:pt x="1157" y="1248"/>
                  </a:lnTo>
                  <a:lnTo>
                    <a:pt x="1206" y="1212"/>
                  </a:lnTo>
                  <a:lnTo>
                    <a:pt x="1307" y="1139"/>
                  </a:lnTo>
                  <a:lnTo>
                    <a:pt x="1409" y="1067"/>
                  </a:lnTo>
                  <a:lnTo>
                    <a:pt x="1510" y="995"/>
                  </a:lnTo>
                  <a:lnTo>
                    <a:pt x="1516" y="994"/>
                  </a:lnTo>
                  <a:lnTo>
                    <a:pt x="1523" y="991"/>
                  </a:lnTo>
                  <a:lnTo>
                    <a:pt x="1536" y="985"/>
                  </a:lnTo>
                  <a:lnTo>
                    <a:pt x="1549" y="978"/>
                  </a:lnTo>
                  <a:lnTo>
                    <a:pt x="1560" y="968"/>
                  </a:lnTo>
                  <a:lnTo>
                    <a:pt x="1571" y="958"/>
                  </a:lnTo>
                  <a:lnTo>
                    <a:pt x="1583" y="947"/>
                  </a:lnTo>
                  <a:lnTo>
                    <a:pt x="1594" y="936"/>
                  </a:lnTo>
                  <a:lnTo>
                    <a:pt x="1604" y="924"/>
                  </a:lnTo>
                  <a:lnTo>
                    <a:pt x="1625" y="900"/>
                  </a:lnTo>
                  <a:lnTo>
                    <a:pt x="1645" y="878"/>
                  </a:lnTo>
                  <a:lnTo>
                    <a:pt x="1655" y="868"/>
                  </a:lnTo>
                  <a:lnTo>
                    <a:pt x="1663" y="861"/>
                  </a:lnTo>
                  <a:lnTo>
                    <a:pt x="1673" y="854"/>
                  </a:lnTo>
                  <a:lnTo>
                    <a:pt x="1679" y="851"/>
                  </a:lnTo>
                  <a:lnTo>
                    <a:pt x="1683" y="848"/>
                  </a:lnTo>
                  <a:lnTo>
                    <a:pt x="1693" y="844"/>
                  </a:lnTo>
                  <a:lnTo>
                    <a:pt x="1701" y="838"/>
                  </a:lnTo>
                  <a:lnTo>
                    <a:pt x="1710" y="833"/>
                  </a:lnTo>
                  <a:lnTo>
                    <a:pt x="1717" y="827"/>
                  </a:lnTo>
                  <a:lnTo>
                    <a:pt x="1724" y="820"/>
                  </a:lnTo>
                  <a:lnTo>
                    <a:pt x="1731" y="813"/>
                  </a:lnTo>
                  <a:lnTo>
                    <a:pt x="1737" y="806"/>
                  </a:lnTo>
                  <a:lnTo>
                    <a:pt x="1741" y="797"/>
                  </a:lnTo>
                  <a:lnTo>
                    <a:pt x="1747" y="789"/>
                  </a:lnTo>
                  <a:lnTo>
                    <a:pt x="1751" y="780"/>
                  </a:lnTo>
                  <a:lnTo>
                    <a:pt x="1759" y="763"/>
                  </a:lnTo>
                  <a:lnTo>
                    <a:pt x="1775" y="726"/>
                  </a:lnTo>
                  <a:lnTo>
                    <a:pt x="1768" y="715"/>
                  </a:lnTo>
                  <a:lnTo>
                    <a:pt x="1761" y="705"/>
                  </a:lnTo>
                  <a:lnTo>
                    <a:pt x="1754" y="694"/>
                  </a:lnTo>
                  <a:lnTo>
                    <a:pt x="1745" y="684"/>
                  </a:lnTo>
                  <a:lnTo>
                    <a:pt x="1737" y="674"/>
                  </a:lnTo>
                  <a:lnTo>
                    <a:pt x="1727" y="666"/>
                  </a:lnTo>
                  <a:lnTo>
                    <a:pt x="1716" y="659"/>
                  </a:lnTo>
                  <a:lnTo>
                    <a:pt x="1706" y="652"/>
                  </a:lnTo>
                  <a:lnTo>
                    <a:pt x="1694" y="646"/>
                  </a:lnTo>
                  <a:lnTo>
                    <a:pt x="1683" y="640"/>
                  </a:lnTo>
                  <a:lnTo>
                    <a:pt x="1676" y="639"/>
                  </a:lnTo>
                  <a:lnTo>
                    <a:pt x="1670" y="637"/>
                  </a:lnTo>
                  <a:lnTo>
                    <a:pt x="1659" y="636"/>
                  </a:lnTo>
                  <a:lnTo>
                    <a:pt x="1646" y="636"/>
                  </a:lnTo>
                  <a:lnTo>
                    <a:pt x="1634" y="637"/>
                  </a:lnTo>
                  <a:lnTo>
                    <a:pt x="1628" y="639"/>
                  </a:lnTo>
                  <a:lnTo>
                    <a:pt x="1621" y="640"/>
                  </a:lnTo>
                  <a:lnTo>
                    <a:pt x="1615" y="643"/>
                  </a:lnTo>
                  <a:lnTo>
                    <a:pt x="1608" y="646"/>
                  </a:lnTo>
                  <a:lnTo>
                    <a:pt x="1576" y="663"/>
                  </a:lnTo>
                  <a:lnTo>
                    <a:pt x="1543" y="680"/>
                  </a:lnTo>
                  <a:lnTo>
                    <a:pt x="1510" y="698"/>
                  </a:lnTo>
                  <a:lnTo>
                    <a:pt x="1478" y="717"/>
                  </a:lnTo>
                  <a:lnTo>
                    <a:pt x="1445" y="736"/>
                  </a:lnTo>
                  <a:lnTo>
                    <a:pt x="1414" y="756"/>
                  </a:lnTo>
                  <a:lnTo>
                    <a:pt x="1382" y="776"/>
                  </a:lnTo>
                  <a:lnTo>
                    <a:pt x="1349" y="797"/>
                  </a:lnTo>
                  <a:lnTo>
                    <a:pt x="1286" y="841"/>
                  </a:lnTo>
                  <a:lnTo>
                    <a:pt x="1222" y="886"/>
                  </a:lnTo>
                  <a:lnTo>
                    <a:pt x="1160" y="933"/>
                  </a:lnTo>
                  <a:lnTo>
                    <a:pt x="1096" y="981"/>
                  </a:lnTo>
                  <a:lnTo>
                    <a:pt x="1034" y="1032"/>
                  </a:lnTo>
                  <a:lnTo>
                    <a:pt x="970" y="1083"/>
                  </a:lnTo>
                  <a:lnTo>
                    <a:pt x="908" y="1134"/>
                  </a:lnTo>
                  <a:lnTo>
                    <a:pt x="844" y="1186"/>
                  </a:lnTo>
                  <a:lnTo>
                    <a:pt x="590" y="1400"/>
                  </a:lnTo>
                  <a:lnTo>
                    <a:pt x="584" y="1405"/>
                  </a:lnTo>
                  <a:lnTo>
                    <a:pt x="578" y="1412"/>
                  </a:lnTo>
                  <a:lnTo>
                    <a:pt x="574" y="1421"/>
                  </a:lnTo>
                  <a:lnTo>
                    <a:pt x="570" y="1429"/>
                  </a:lnTo>
                  <a:lnTo>
                    <a:pt x="569" y="1438"/>
                  </a:lnTo>
                  <a:lnTo>
                    <a:pt x="567" y="1448"/>
                  </a:lnTo>
                  <a:lnTo>
                    <a:pt x="567" y="1456"/>
                  </a:lnTo>
                  <a:lnTo>
                    <a:pt x="569" y="1460"/>
                  </a:lnTo>
                  <a:lnTo>
                    <a:pt x="570" y="1465"/>
                  </a:lnTo>
                  <a:lnTo>
                    <a:pt x="214" y="1176"/>
                  </a:lnTo>
                  <a:lnTo>
                    <a:pt x="231" y="1155"/>
                  </a:lnTo>
                  <a:lnTo>
                    <a:pt x="247" y="1134"/>
                  </a:lnTo>
                  <a:lnTo>
                    <a:pt x="279" y="1090"/>
                  </a:lnTo>
                  <a:lnTo>
                    <a:pt x="308" y="1047"/>
                  </a:lnTo>
                  <a:lnTo>
                    <a:pt x="321" y="1026"/>
                  </a:lnTo>
                  <a:lnTo>
                    <a:pt x="335" y="1005"/>
                  </a:lnTo>
                  <a:lnTo>
                    <a:pt x="389" y="917"/>
                  </a:lnTo>
                  <a:lnTo>
                    <a:pt x="417" y="872"/>
                  </a:lnTo>
                  <a:lnTo>
                    <a:pt x="447" y="827"/>
                  </a:lnTo>
                  <a:lnTo>
                    <a:pt x="450" y="820"/>
                  </a:lnTo>
                  <a:lnTo>
                    <a:pt x="453" y="813"/>
                  </a:lnTo>
                  <a:lnTo>
                    <a:pt x="454" y="806"/>
                  </a:lnTo>
                  <a:lnTo>
                    <a:pt x="454" y="797"/>
                  </a:lnTo>
                  <a:lnTo>
                    <a:pt x="454" y="792"/>
                  </a:lnTo>
                  <a:lnTo>
                    <a:pt x="453" y="786"/>
                  </a:lnTo>
                  <a:lnTo>
                    <a:pt x="450" y="780"/>
                  </a:lnTo>
                  <a:lnTo>
                    <a:pt x="447" y="776"/>
                  </a:lnTo>
                  <a:lnTo>
                    <a:pt x="420" y="780"/>
                  </a:lnTo>
                  <a:lnTo>
                    <a:pt x="393" y="784"/>
                  </a:lnTo>
                  <a:lnTo>
                    <a:pt x="366" y="790"/>
                  </a:lnTo>
                  <a:lnTo>
                    <a:pt x="341" y="796"/>
                  </a:lnTo>
                  <a:lnTo>
                    <a:pt x="290" y="811"/>
                  </a:lnTo>
                  <a:lnTo>
                    <a:pt x="239" y="827"/>
                  </a:lnTo>
                  <a:lnTo>
                    <a:pt x="188" y="841"/>
                  </a:lnTo>
                  <a:lnTo>
                    <a:pt x="163" y="848"/>
                  </a:lnTo>
                  <a:lnTo>
                    <a:pt x="137" y="855"/>
                  </a:lnTo>
                  <a:lnTo>
                    <a:pt x="112" y="861"/>
                  </a:lnTo>
                  <a:lnTo>
                    <a:pt x="88" y="865"/>
                  </a:lnTo>
                  <a:lnTo>
                    <a:pt x="62" y="868"/>
                  </a:lnTo>
                  <a:lnTo>
                    <a:pt x="37" y="871"/>
                  </a:lnTo>
                  <a:lnTo>
                    <a:pt x="30" y="847"/>
                  </a:lnTo>
                  <a:lnTo>
                    <a:pt x="23" y="823"/>
                  </a:lnTo>
                  <a:lnTo>
                    <a:pt x="17" y="799"/>
                  </a:lnTo>
                  <a:lnTo>
                    <a:pt x="13" y="775"/>
                  </a:lnTo>
                  <a:lnTo>
                    <a:pt x="8" y="749"/>
                  </a:lnTo>
                  <a:lnTo>
                    <a:pt x="6" y="724"/>
                  </a:lnTo>
                  <a:lnTo>
                    <a:pt x="3" y="700"/>
                  </a:lnTo>
                  <a:lnTo>
                    <a:pt x="1" y="674"/>
                  </a:lnTo>
                  <a:lnTo>
                    <a:pt x="0" y="649"/>
                  </a:lnTo>
                  <a:lnTo>
                    <a:pt x="0" y="623"/>
                  </a:lnTo>
                  <a:lnTo>
                    <a:pt x="3" y="571"/>
                  </a:lnTo>
                  <a:lnTo>
                    <a:pt x="4" y="545"/>
                  </a:lnTo>
                  <a:lnTo>
                    <a:pt x="7" y="520"/>
                  </a:lnTo>
                  <a:lnTo>
                    <a:pt x="11" y="495"/>
                  </a:lnTo>
                  <a:lnTo>
                    <a:pt x="16" y="469"/>
                  </a:lnTo>
                  <a:lnTo>
                    <a:pt x="21" y="444"/>
                  </a:lnTo>
                  <a:lnTo>
                    <a:pt x="27" y="418"/>
                  </a:lnTo>
                  <a:lnTo>
                    <a:pt x="33" y="394"/>
                  </a:lnTo>
                  <a:lnTo>
                    <a:pt x="40" y="369"/>
                  </a:lnTo>
                  <a:lnTo>
                    <a:pt x="48" y="345"/>
                  </a:lnTo>
                  <a:lnTo>
                    <a:pt x="57" y="321"/>
                  </a:lnTo>
                  <a:lnTo>
                    <a:pt x="66" y="298"/>
                  </a:lnTo>
                  <a:lnTo>
                    <a:pt x="76" y="274"/>
                  </a:lnTo>
                  <a:lnTo>
                    <a:pt x="86" y="251"/>
                  </a:lnTo>
                  <a:lnTo>
                    <a:pt x="98" y="229"/>
                  </a:lnTo>
                  <a:lnTo>
                    <a:pt x="109" y="207"/>
                  </a:lnTo>
                  <a:lnTo>
                    <a:pt x="122" y="186"/>
                  </a:lnTo>
                  <a:lnTo>
                    <a:pt x="136" y="166"/>
                  </a:lnTo>
                  <a:lnTo>
                    <a:pt x="148" y="147"/>
                  </a:lnTo>
                  <a:lnTo>
                    <a:pt x="163" y="127"/>
                  </a:lnTo>
                  <a:lnTo>
                    <a:pt x="178" y="108"/>
                  </a:lnTo>
                  <a:lnTo>
                    <a:pt x="188" y="96"/>
                  </a:lnTo>
                  <a:lnTo>
                    <a:pt x="199" y="86"/>
                  </a:lnTo>
                  <a:lnTo>
                    <a:pt x="211" y="75"/>
                  </a:lnTo>
                  <a:lnTo>
                    <a:pt x="222" y="65"/>
                  </a:lnTo>
                  <a:lnTo>
                    <a:pt x="233" y="56"/>
                  </a:lnTo>
                  <a:lnTo>
                    <a:pt x="246" y="49"/>
                  </a:lnTo>
                  <a:lnTo>
                    <a:pt x="259" y="41"/>
                  </a:lnTo>
                  <a:lnTo>
                    <a:pt x="273" y="35"/>
                  </a:lnTo>
                  <a:lnTo>
                    <a:pt x="286" y="28"/>
                  </a:lnTo>
                  <a:lnTo>
                    <a:pt x="300" y="24"/>
                  </a:lnTo>
                  <a:lnTo>
                    <a:pt x="314" y="18"/>
                  </a:lnTo>
                  <a:lnTo>
                    <a:pt x="328" y="14"/>
                  </a:lnTo>
                  <a:lnTo>
                    <a:pt x="358" y="8"/>
                  </a:lnTo>
                  <a:lnTo>
                    <a:pt x="388" y="2"/>
                  </a:lnTo>
                  <a:lnTo>
                    <a:pt x="403" y="1"/>
                  </a:lnTo>
                  <a:lnTo>
                    <a:pt x="419" y="1"/>
                  </a:lnTo>
                  <a:lnTo>
                    <a:pt x="433" y="0"/>
                  </a:lnTo>
                  <a:lnTo>
                    <a:pt x="448" y="0"/>
                  </a:lnTo>
                  <a:lnTo>
                    <a:pt x="478" y="1"/>
                  </a:lnTo>
                  <a:lnTo>
                    <a:pt x="509" y="2"/>
                  </a:lnTo>
                  <a:lnTo>
                    <a:pt x="523" y="4"/>
                  </a:lnTo>
                  <a:lnTo>
                    <a:pt x="537" y="5"/>
                  </a:lnTo>
                  <a:lnTo>
                    <a:pt x="566" y="9"/>
                  </a:lnTo>
                  <a:lnTo>
                    <a:pt x="594" y="15"/>
                  </a:lnTo>
                  <a:lnTo>
                    <a:pt x="619" y="19"/>
                  </a:lnTo>
                  <a:lnTo>
                    <a:pt x="634" y="26"/>
                  </a:lnTo>
                  <a:lnTo>
                    <a:pt x="646" y="34"/>
                  </a:lnTo>
                  <a:lnTo>
                    <a:pt x="659" y="41"/>
                  </a:lnTo>
                  <a:lnTo>
                    <a:pt x="670" y="50"/>
                  </a:lnTo>
                  <a:lnTo>
                    <a:pt x="683" y="60"/>
                  </a:lnTo>
                  <a:lnTo>
                    <a:pt x="694" y="72"/>
                  </a:lnTo>
                  <a:lnTo>
                    <a:pt x="706" y="83"/>
                  </a:lnTo>
                  <a:lnTo>
                    <a:pt x="717" y="96"/>
                  </a:lnTo>
                  <a:lnTo>
                    <a:pt x="738" y="121"/>
                  </a:lnTo>
                  <a:lnTo>
                    <a:pt x="758" y="147"/>
                  </a:lnTo>
                  <a:lnTo>
                    <a:pt x="793" y="19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39" name="Freeform 16"/>
            <p:cNvSpPr>
              <a:spLocks/>
            </p:cNvSpPr>
            <p:nvPr userDrawn="1"/>
          </p:nvSpPr>
          <p:spPr bwMode="auto">
            <a:xfrm>
              <a:off x="561" y="1232"/>
              <a:ext cx="20" cy="23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3" y="63"/>
                </a:cxn>
                <a:cxn ang="0">
                  <a:pos x="19" y="119"/>
                </a:cxn>
                <a:cxn ang="0">
                  <a:pos x="20" y="147"/>
                </a:cxn>
                <a:cxn ang="0">
                  <a:pos x="20" y="176"/>
                </a:cxn>
                <a:cxn ang="0">
                  <a:pos x="17" y="205"/>
                </a:cxn>
                <a:cxn ang="0">
                  <a:pos x="10" y="238"/>
                </a:cxn>
                <a:cxn ang="0">
                  <a:pos x="3" y="236"/>
                </a:cxn>
                <a:cxn ang="0">
                  <a:pos x="10" y="205"/>
                </a:cxn>
                <a:cxn ang="0">
                  <a:pos x="13" y="176"/>
                </a:cxn>
                <a:cxn ang="0">
                  <a:pos x="13" y="147"/>
                </a:cxn>
                <a:cxn ang="0">
                  <a:pos x="11" y="119"/>
                </a:cxn>
                <a:cxn ang="0">
                  <a:pos x="6" y="63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20" h="238">
                  <a:moveTo>
                    <a:pt x="7" y="0"/>
                  </a:moveTo>
                  <a:lnTo>
                    <a:pt x="13" y="63"/>
                  </a:lnTo>
                  <a:lnTo>
                    <a:pt x="19" y="119"/>
                  </a:lnTo>
                  <a:lnTo>
                    <a:pt x="20" y="147"/>
                  </a:lnTo>
                  <a:lnTo>
                    <a:pt x="20" y="176"/>
                  </a:lnTo>
                  <a:lnTo>
                    <a:pt x="17" y="205"/>
                  </a:lnTo>
                  <a:lnTo>
                    <a:pt x="10" y="238"/>
                  </a:lnTo>
                  <a:lnTo>
                    <a:pt x="3" y="236"/>
                  </a:lnTo>
                  <a:lnTo>
                    <a:pt x="10" y="205"/>
                  </a:lnTo>
                  <a:lnTo>
                    <a:pt x="13" y="176"/>
                  </a:lnTo>
                  <a:lnTo>
                    <a:pt x="13" y="147"/>
                  </a:lnTo>
                  <a:lnTo>
                    <a:pt x="11" y="119"/>
                  </a:lnTo>
                  <a:lnTo>
                    <a:pt x="6" y="63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0" name="Freeform 17"/>
            <p:cNvSpPr>
              <a:spLocks/>
            </p:cNvSpPr>
            <p:nvPr userDrawn="1"/>
          </p:nvSpPr>
          <p:spPr bwMode="auto">
            <a:xfrm>
              <a:off x="565" y="1467"/>
              <a:ext cx="218" cy="10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0" y="14"/>
                </a:cxn>
                <a:cxn ang="0">
                  <a:pos x="56" y="30"/>
                </a:cxn>
                <a:cxn ang="0">
                  <a:pos x="105" y="61"/>
                </a:cxn>
                <a:cxn ang="0">
                  <a:pos x="131" y="75"/>
                </a:cxn>
                <a:cxn ang="0">
                  <a:pos x="157" y="86"/>
                </a:cxn>
                <a:cxn ang="0">
                  <a:pos x="187" y="95"/>
                </a:cxn>
                <a:cxn ang="0">
                  <a:pos x="218" y="99"/>
                </a:cxn>
                <a:cxn ang="0">
                  <a:pos x="217" y="106"/>
                </a:cxn>
                <a:cxn ang="0">
                  <a:pos x="186" y="102"/>
                </a:cxn>
                <a:cxn ang="0">
                  <a:pos x="156" y="93"/>
                </a:cxn>
                <a:cxn ang="0">
                  <a:pos x="129" y="82"/>
                </a:cxn>
                <a:cxn ang="0">
                  <a:pos x="101" y="67"/>
                </a:cxn>
                <a:cxn ang="0">
                  <a:pos x="51" y="35"/>
                </a:cxn>
                <a:cxn ang="0">
                  <a:pos x="26" y="20"/>
                </a:cxn>
                <a:cxn ang="0">
                  <a:pos x="0" y="6"/>
                </a:cxn>
                <a:cxn ang="0">
                  <a:pos x="5" y="0"/>
                </a:cxn>
              </a:cxnLst>
              <a:rect l="0" t="0" r="r" b="b"/>
              <a:pathLst>
                <a:path w="218" h="106">
                  <a:moveTo>
                    <a:pt x="5" y="0"/>
                  </a:moveTo>
                  <a:lnTo>
                    <a:pt x="30" y="14"/>
                  </a:lnTo>
                  <a:lnTo>
                    <a:pt x="56" y="30"/>
                  </a:lnTo>
                  <a:lnTo>
                    <a:pt x="105" y="61"/>
                  </a:lnTo>
                  <a:lnTo>
                    <a:pt x="131" y="75"/>
                  </a:lnTo>
                  <a:lnTo>
                    <a:pt x="157" y="86"/>
                  </a:lnTo>
                  <a:lnTo>
                    <a:pt x="187" y="95"/>
                  </a:lnTo>
                  <a:lnTo>
                    <a:pt x="218" y="99"/>
                  </a:lnTo>
                  <a:lnTo>
                    <a:pt x="217" y="106"/>
                  </a:lnTo>
                  <a:lnTo>
                    <a:pt x="186" y="102"/>
                  </a:lnTo>
                  <a:lnTo>
                    <a:pt x="156" y="93"/>
                  </a:lnTo>
                  <a:lnTo>
                    <a:pt x="129" y="82"/>
                  </a:lnTo>
                  <a:lnTo>
                    <a:pt x="101" y="67"/>
                  </a:lnTo>
                  <a:lnTo>
                    <a:pt x="51" y="35"/>
                  </a:lnTo>
                  <a:lnTo>
                    <a:pt x="26" y="20"/>
                  </a:lnTo>
                  <a:lnTo>
                    <a:pt x="0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1" name="Freeform 18"/>
            <p:cNvSpPr>
              <a:spLocks/>
            </p:cNvSpPr>
            <p:nvPr userDrawn="1"/>
          </p:nvSpPr>
          <p:spPr bwMode="auto">
            <a:xfrm>
              <a:off x="564" y="1467"/>
              <a:ext cx="7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6" y="0"/>
                </a:cxn>
                <a:cxn ang="0">
                  <a:pos x="7" y="3"/>
                </a:cxn>
                <a:cxn ang="0">
                  <a:pos x="0" y="1"/>
                </a:cxn>
              </a:cxnLst>
              <a:rect l="0" t="0" r="r" b="b"/>
              <a:pathLst>
                <a:path w="7" h="6">
                  <a:moveTo>
                    <a:pt x="0" y="1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6" y="0"/>
                  </a:lnTo>
                  <a:lnTo>
                    <a:pt x="7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2" name="Freeform 19"/>
            <p:cNvSpPr>
              <a:spLocks/>
            </p:cNvSpPr>
            <p:nvPr userDrawn="1"/>
          </p:nvSpPr>
          <p:spPr bwMode="auto">
            <a:xfrm>
              <a:off x="780" y="1272"/>
              <a:ext cx="65" cy="298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10" y="222"/>
                </a:cxn>
                <a:cxn ang="0">
                  <a:pos x="24" y="148"/>
                </a:cxn>
                <a:cxn ang="0">
                  <a:pos x="60" y="0"/>
                </a:cxn>
                <a:cxn ang="0">
                  <a:pos x="65" y="3"/>
                </a:cxn>
                <a:cxn ang="0">
                  <a:pos x="30" y="151"/>
                </a:cxn>
                <a:cxn ang="0">
                  <a:pos x="16" y="225"/>
                </a:cxn>
                <a:cxn ang="0">
                  <a:pos x="6" y="298"/>
                </a:cxn>
                <a:cxn ang="0">
                  <a:pos x="0" y="295"/>
                </a:cxn>
              </a:cxnLst>
              <a:rect l="0" t="0" r="r" b="b"/>
              <a:pathLst>
                <a:path w="65" h="298">
                  <a:moveTo>
                    <a:pt x="0" y="295"/>
                  </a:moveTo>
                  <a:lnTo>
                    <a:pt x="10" y="222"/>
                  </a:lnTo>
                  <a:lnTo>
                    <a:pt x="24" y="148"/>
                  </a:lnTo>
                  <a:lnTo>
                    <a:pt x="60" y="0"/>
                  </a:lnTo>
                  <a:lnTo>
                    <a:pt x="65" y="3"/>
                  </a:lnTo>
                  <a:lnTo>
                    <a:pt x="30" y="151"/>
                  </a:lnTo>
                  <a:lnTo>
                    <a:pt x="16" y="225"/>
                  </a:lnTo>
                  <a:lnTo>
                    <a:pt x="6" y="298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3" name="Freeform 20"/>
            <p:cNvSpPr>
              <a:spLocks/>
            </p:cNvSpPr>
            <p:nvPr userDrawn="1"/>
          </p:nvSpPr>
          <p:spPr bwMode="auto">
            <a:xfrm>
              <a:off x="780" y="1566"/>
              <a:ext cx="6" cy="7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6" y="7"/>
                </a:cxn>
                <a:cxn ang="0">
                  <a:pos x="6" y="4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2" y="7"/>
                </a:cxn>
              </a:cxnLst>
              <a:rect l="0" t="0" r="r" b="b"/>
              <a:pathLst>
                <a:path w="6" h="7">
                  <a:moveTo>
                    <a:pt x="2" y="7"/>
                  </a:moveTo>
                  <a:lnTo>
                    <a:pt x="6" y="7"/>
                  </a:lnTo>
                  <a:lnTo>
                    <a:pt x="6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4" name="Freeform 21"/>
            <p:cNvSpPr>
              <a:spLocks/>
            </p:cNvSpPr>
            <p:nvPr userDrawn="1"/>
          </p:nvSpPr>
          <p:spPr bwMode="auto">
            <a:xfrm>
              <a:off x="840" y="1067"/>
              <a:ext cx="189" cy="209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3" y="175"/>
                </a:cxn>
                <a:cxn ang="0">
                  <a:pos x="30" y="144"/>
                </a:cxn>
                <a:cxn ang="0">
                  <a:pos x="48" y="114"/>
                </a:cxn>
                <a:cxn ang="0">
                  <a:pos x="71" y="83"/>
                </a:cxn>
                <a:cxn ang="0">
                  <a:pos x="96" y="56"/>
                </a:cxn>
                <a:cxn ang="0">
                  <a:pos x="123" y="32"/>
                </a:cxn>
                <a:cxn ang="0">
                  <a:pos x="153" y="14"/>
                </a:cxn>
                <a:cxn ang="0">
                  <a:pos x="188" y="0"/>
                </a:cxn>
                <a:cxn ang="0">
                  <a:pos x="189" y="7"/>
                </a:cxn>
                <a:cxn ang="0">
                  <a:pos x="157" y="20"/>
                </a:cxn>
                <a:cxn ang="0">
                  <a:pos x="127" y="38"/>
                </a:cxn>
                <a:cxn ang="0">
                  <a:pos x="100" y="62"/>
                </a:cxn>
                <a:cxn ang="0">
                  <a:pos x="75" y="89"/>
                </a:cxn>
                <a:cxn ang="0">
                  <a:pos x="54" y="119"/>
                </a:cxn>
                <a:cxn ang="0">
                  <a:pos x="35" y="148"/>
                </a:cxn>
                <a:cxn ang="0">
                  <a:pos x="18" y="179"/>
                </a:cxn>
                <a:cxn ang="0">
                  <a:pos x="5" y="209"/>
                </a:cxn>
                <a:cxn ang="0">
                  <a:pos x="0" y="205"/>
                </a:cxn>
              </a:cxnLst>
              <a:rect l="0" t="0" r="r" b="b"/>
              <a:pathLst>
                <a:path w="189" h="209">
                  <a:moveTo>
                    <a:pt x="0" y="205"/>
                  </a:moveTo>
                  <a:lnTo>
                    <a:pt x="13" y="175"/>
                  </a:lnTo>
                  <a:lnTo>
                    <a:pt x="30" y="144"/>
                  </a:lnTo>
                  <a:lnTo>
                    <a:pt x="48" y="114"/>
                  </a:lnTo>
                  <a:lnTo>
                    <a:pt x="71" y="83"/>
                  </a:lnTo>
                  <a:lnTo>
                    <a:pt x="96" y="56"/>
                  </a:lnTo>
                  <a:lnTo>
                    <a:pt x="123" y="32"/>
                  </a:lnTo>
                  <a:lnTo>
                    <a:pt x="153" y="14"/>
                  </a:lnTo>
                  <a:lnTo>
                    <a:pt x="188" y="0"/>
                  </a:lnTo>
                  <a:lnTo>
                    <a:pt x="189" y="7"/>
                  </a:lnTo>
                  <a:lnTo>
                    <a:pt x="157" y="20"/>
                  </a:lnTo>
                  <a:lnTo>
                    <a:pt x="127" y="38"/>
                  </a:lnTo>
                  <a:lnTo>
                    <a:pt x="100" y="62"/>
                  </a:lnTo>
                  <a:lnTo>
                    <a:pt x="75" y="89"/>
                  </a:lnTo>
                  <a:lnTo>
                    <a:pt x="54" y="119"/>
                  </a:lnTo>
                  <a:lnTo>
                    <a:pt x="35" y="148"/>
                  </a:lnTo>
                  <a:lnTo>
                    <a:pt x="18" y="179"/>
                  </a:lnTo>
                  <a:lnTo>
                    <a:pt x="5" y="209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5" name="Freeform 22"/>
            <p:cNvSpPr>
              <a:spLocks/>
            </p:cNvSpPr>
            <p:nvPr userDrawn="1"/>
          </p:nvSpPr>
          <p:spPr bwMode="auto">
            <a:xfrm>
              <a:off x="840" y="1272"/>
              <a:ext cx="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0" y="0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5" y="4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6" name="Freeform 23"/>
            <p:cNvSpPr>
              <a:spLocks/>
            </p:cNvSpPr>
            <p:nvPr userDrawn="1"/>
          </p:nvSpPr>
          <p:spPr bwMode="auto">
            <a:xfrm>
              <a:off x="1028" y="1046"/>
              <a:ext cx="433" cy="94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7" y="12"/>
                </a:cxn>
                <a:cxn ang="0">
                  <a:pos x="55" y="5"/>
                </a:cxn>
                <a:cxn ang="0">
                  <a:pos x="83" y="1"/>
                </a:cxn>
                <a:cxn ang="0">
                  <a:pos x="112" y="0"/>
                </a:cxn>
                <a:cxn ang="0">
                  <a:pos x="168" y="1"/>
                </a:cxn>
                <a:cxn ang="0">
                  <a:pos x="223" y="10"/>
                </a:cxn>
                <a:cxn ang="0">
                  <a:pos x="279" y="24"/>
                </a:cxn>
                <a:cxn ang="0">
                  <a:pos x="331" y="42"/>
                </a:cxn>
                <a:cxn ang="0">
                  <a:pos x="382" y="63"/>
                </a:cxn>
                <a:cxn ang="0">
                  <a:pos x="433" y="89"/>
                </a:cxn>
                <a:cxn ang="0">
                  <a:pos x="428" y="94"/>
                </a:cxn>
                <a:cxn ang="0">
                  <a:pos x="380" y="70"/>
                </a:cxn>
                <a:cxn ang="0">
                  <a:pos x="329" y="49"/>
                </a:cxn>
                <a:cxn ang="0">
                  <a:pos x="277" y="31"/>
                </a:cxn>
                <a:cxn ang="0">
                  <a:pos x="222" y="17"/>
                </a:cxn>
                <a:cxn ang="0">
                  <a:pos x="168" y="8"/>
                </a:cxn>
                <a:cxn ang="0">
                  <a:pos x="112" y="7"/>
                </a:cxn>
                <a:cxn ang="0">
                  <a:pos x="83" y="8"/>
                </a:cxn>
                <a:cxn ang="0">
                  <a:pos x="55" y="12"/>
                </a:cxn>
                <a:cxn ang="0">
                  <a:pos x="28" y="19"/>
                </a:cxn>
                <a:cxn ang="0">
                  <a:pos x="1" y="28"/>
                </a:cxn>
                <a:cxn ang="0">
                  <a:pos x="0" y="21"/>
                </a:cxn>
              </a:cxnLst>
              <a:rect l="0" t="0" r="r" b="b"/>
              <a:pathLst>
                <a:path w="433" h="94">
                  <a:moveTo>
                    <a:pt x="0" y="21"/>
                  </a:moveTo>
                  <a:lnTo>
                    <a:pt x="27" y="12"/>
                  </a:lnTo>
                  <a:lnTo>
                    <a:pt x="55" y="5"/>
                  </a:lnTo>
                  <a:lnTo>
                    <a:pt x="83" y="1"/>
                  </a:lnTo>
                  <a:lnTo>
                    <a:pt x="112" y="0"/>
                  </a:lnTo>
                  <a:lnTo>
                    <a:pt x="168" y="1"/>
                  </a:lnTo>
                  <a:lnTo>
                    <a:pt x="223" y="10"/>
                  </a:lnTo>
                  <a:lnTo>
                    <a:pt x="279" y="24"/>
                  </a:lnTo>
                  <a:lnTo>
                    <a:pt x="331" y="42"/>
                  </a:lnTo>
                  <a:lnTo>
                    <a:pt x="382" y="63"/>
                  </a:lnTo>
                  <a:lnTo>
                    <a:pt x="433" y="89"/>
                  </a:lnTo>
                  <a:lnTo>
                    <a:pt x="428" y="94"/>
                  </a:lnTo>
                  <a:lnTo>
                    <a:pt x="380" y="70"/>
                  </a:lnTo>
                  <a:lnTo>
                    <a:pt x="329" y="49"/>
                  </a:lnTo>
                  <a:lnTo>
                    <a:pt x="277" y="31"/>
                  </a:lnTo>
                  <a:lnTo>
                    <a:pt x="222" y="17"/>
                  </a:lnTo>
                  <a:lnTo>
                    <a:pt x="168" y="8"/>
                  </a:lnTo>
                  <a:lnTo>
                    <a:pt x="112" y="7"/>
                  </a:lnTo>
                  <a:lnTo>
                    <a:pt x="83" y="8"/>
                  </a:lnTo>
                  <a:lnTo>
                    <a:pt x="55" y="12"/>
                  </a:lnTo>
                  <a:lnTo>
                    <a:pt x="28" y="19"/>
                  </a:lnTo>
                  <a:lnTo>
                    <a:pt x="1" y="2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7" name="Freeform 24"/>
            <p:cNvSpPr>
              <a:spLocks/>
            </p:cNvSpPr>
            <p:nvPr userDrawn="1"/>
          </p:nvSpPr>
          <p:spPr bwMode="auto">
            <a:xfrm>
              <a:off x="1028" y="1067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8" name="Freeform 25"/>
            <p:cNvSpPr>
              <a:spLocks/>
            </p:cNvSpPr>
            <p:nvPr userDrawn="1"/>
          </p:nvSpPr>
          <p:spPr bwMode="auto">
            <a:xfrm>
              <a:off x="565" y="1136"/>
              <a:ext cx="897" cy="736"/>
            </a:xfrm>
            <a:custGeom>
              <a:avLst/>
              <a:gdLst/>
              <a:ahLst/>
              <a:cxnLst>
                <a:cxn ang="0">
                  <a:pos x="897" y="4"/>
                </a:cxn>
                <a:cxn ang="0">
                  <a:pos x="852" y="57"/>
                </a:cxn>
                <a:cxn ang="0">
                  <a:pos x="802" y="109"/>
                </a:cxn>
                <a:cxn ang="0">
                  <a:pos x="750" y="157"/>
                </a:cxn>
                <a:cxn ang="0">
                  <a:pos x="696" y="205"/>
                </a:cxn>
                <a:cxn ang="0">
                  <a:pos x="640" y="250"/>
                </a:cxn>
                <a:cxn ang="0">
                  <a:pos x="582" y="294"/>
                </a:cxn>
                <a:cxn ang="0">
                  <a:pos x="463" y="381"/>
                </a:cxn>
                <a:cxn ang="0">
                  <a:pos x="343" y="465"/>
                </a:cxn>
                <a:cxn ang="0">
                  <a:pos x="224" y="552"/>
                </a:cxn>
                <a:cxn ang="0">
                  <a:pos x="166" y="596"/>
                </a:cxn>
                <a:cxn ang="0">
                  <a:pos x="109" y="641"/>
                </a:cxn>
                <a:cxn ang="0">
                  <a:pos x="56" y="687"/>
                </a:cxn>
                <a:cxn ang="0">
                  <a:pos x="5" y="736"/>
                </a:cxn>
                <a:cxn ang="0">
                  <a:pos x="0" y="730"/>
                </a:cxn>
                <a:cxn ang="0">
                  <a:pos x="51" y="682"/>
                </a:cxn>
                <a:cxn ang="0">
                  <a:pos x="105" y="635"/>
                </a:cxn>
                <a:cxn ang="0">
                  <a:pos x="162" y="590"/>
                </a:cxn>
                <a:cxn ang="0">
                  <a:pos x="220" y="546"/>
                </a:cxn>
                <a:cxn ang="0">
                  <a:pos x="338" y="460"/>
                </a:cxn>
                <a:cxn ang="0">
                  <a:pos x="459" y="375"/>
                </a:cxn>
                <a:cxn ang="0">
                  <a:pos x="577" y="289"/>
                </a:cxn>
                <a:cxn ang="0">
                  <a:pos x="635" y="245"/>
                </a:cxn>
                <a:cxn ang="0">
                  <a:pos x="692" y="200"/>
                </a:cxn>
                <a:cxn ang="0">
                  <a:pos x="746" y="151"/>
                </a:cxn>
                <a:cxn ang="0">
                  <a:pos x="797" y="105"/>
                </a:cxn>
                <a:cxn ang="0">
                  <a:pos x="846" y="52"/>
                </a:cxn>
                <a:cxn ang="0">
                  <a:pos x="891" y="0"/>
                </a:cxn>
                <a:cxn ang="0">
                  <a:pos x="897" y="4"/>
                </a:cxn>
              </a:cxnLst>
              <a:rect l="0" t="0" r="r" b="b"/>
              <a:pathLst>
                <a:path w="897" h="736">
                  <a:moveTo>
                    <a:pt x="897" y="4"/>
                  </a:moveTo>
                  <a:lnTo>
                    <a:pt x="852" y="57"/>
                  </a:lnTo>
                  <a:lnTo>
                    <a:pt x="802" y="109"/>
                  </a:lnTo>
                  <a:lnTo>
                    <a:pt x="750" y="157"/>
                  </a:lnTo>
                  <a:lnTo>
                    <a:pt x="696" y="205"/>
                  </a:lnTo>
                  <a:lnTo>
                    <a:pt x="640" y="250"/>
                  </a:lnTo>
                  <a:lnTo>
                    <a:pt x="582" y="294"/>
                  </a:lnTo>
                  <a:lnTo>
                    <a:pt x="463" y="381"/>
                  </a:lnTo>
                  <a:lnTo>
                    <a:pt x="343" y="465"/>
                  </a:lnTo>
                  <a:lnTo>
                    <a:pt x="224" y="552"/>
                  </a:lnTo>
                  <a:lnTo>
                    <a:pt x="166" y="596"/>
                  </a:lnTo>
                  <a:lnTo>
                    <a:pt x="109" y="641"/>
                  </a:lnTo>
                  <a:lnTo>
                    <a:pt x="56" y="687"/>
                  </a:lnTo>
                  <a:lnTo>
                    <a:pt x="5" y="736"/>
                  </a:lnTo>
                  <a:lnTo>
                    <a:pt x="0" y="730"/>
                  </a:lnTo>
                  <a:lnTo>
                    <a:pt x="51" y="682"/>
                  </a:lnTo>
                  <a:lnTo>
                    <a:pt x="105" y="635"/>
                  </a:lnTo>
                  <a:lnTo>
                    <a:pt x="162" y="590"/>
                  </a:lnTo>
                  <a:lnTo>
                    <a:pt x="220" y="546"/>
                  </a:lnTo>
                  <a:lnTo>
                    <a:pt x="338" y="460"/>
                  </a:lnTo>
                  <a:lnTo>
                    <a:pt x="459" y="375"/>
                  </a:lnTo>
                  <a:lnTo>
                    <a:pt x="577" y="289"/>
                  </a:lnTo>
                  <a:lnTo>
                    <a:pt x="635" y="245"/>
                  </a:lnTo>
                  <a:lnTo>
                    <a:pt x="692" y="200"/>
                  </a:lnTo>
                  <a:lnTo>
                    <a:pt x="746" y="151"/>
                  </a:lnTo>
                  <a:lnTo>
                    <a:pt x="797" y="105"/>
                  </a:lnTo>
                  <a:lnTo>
                    <a:pt x="846" y="52"/>
                  </a:lnTo>
                  <a:lnTo>
                    <a:pt x="891" y="0"/>
                  </a:lnTo>
                  <a:lnTo>
                    <a:pt x="897" y="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49" name="Freeform 26"/>
            <p:cNvSpPr>
              <a:spLocks/>
            </p:cNvSpPr>
            <p:nvPr userDrawn="1"/>
          </p:nvSpPr>
          <p:spPr bwMode="auto">
            <a:xfrm>
              <a:off x="1456" y="1135"/>
              <a:ext cx="9" cy="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9" y="3"/>
                </a:cxn>
                <a:cxn ang="0">
                  <a:pos x="6" y="5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5" y="0"/>
                </a:cxn>
              </a:cxnLst>
              <a:rect l="0" t="0" r="r" b="b"/>
              <a:pathLst>
                <a:path w="9" h="5">
                  <a:moveTo>
                    <a:pt x="5" y="0"/>
                  </a:moveTo>
                  <a:lnTo>
                    <a:pt x="9" y="3"/>
                  </a:lnTo>
                  <a:lnTo>
                    <a:pt x="6" y="5"/>
                  </a:lnTo>
                  <a:lnTo>
                    <a:pt x="0" y="1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0" name="Freeform 27"/>
            <p:cNvSpPr>
              <a:spLocks/>
            </p:cNvSpPr>
            <p:nvPr userDrawn="1"/>
          </p:nvSpPr>
          <p:spPr bwMode="auto">
            <a:xfrm>
              <a:off x="444" y="1866"/>
              <a:ext cx="126" cy="99"/>
            </a:xfrm>
            <a:custGeom>
              <a:avLst/>
              <a:gdLst/>
              <a:ahLst/>
              <a:cxnLst>
                <a:cxn ang="0">
                  <a:pos x="126" y="6"/>
                </a:cxn>
                <a:cxn ang="0">
                  <a:pos x="87" y="25"/>
                </a:cxn>
                <a:cxn ang="0">
                  <a:pos x="51" y="49"/>
                </a:cxn>
                <a:cxn ang="0">
                  <a:pos x="34" y="62"/>
                </a:cxn>
                <a:cxn ang="0">
                  <a:pos x="22" y="75"/>
                </a:cxn>
                <a:cxn ang="0">
                  <a:pos x="13" y="89"/>
                </a:cxn>
                <a:cxn ang="0">
                  <a:pos x="7" y="99"/>
                </a:cxn>
                <a:cxn ang="0">
                  <a:pos x="0" y="97"/>
                </a:cxn>
                <a:cxn ang="0">
                  <a:pos x="7" y="85"/>
                </a:cxn>
                <a:cxn ang="0">
                  <a:pos x="17" y="71"/>
                </a:cxn>
                <a:cxn ang="0">
                  <a:pos x="29" y="56"/>
                </a:cxn>
                <a:cxn ang="0">
                  <a:pos x="46" y="44"/>
                </a:cxn>
                <a:cxn ang="0">
                  <a:pos x="83" y="20"/>
                </a:cxn>
                <a:cxn ang="0">
                  <a:pos x="121" y="0"/>
                </a:cxn>
                <a:cxn ang="0">
                  <a:pos x="126" y="6"/>
                </a:cxn>
              </a:cxnLst>
              <a:rect l="0" t="0" r="r" b="b"/>
              <a:pathLst>
                <a:path w="126" h="99">
                  <a:moveTo>
                    <a:pt x="126" y="6"/>
                  </a:moveTo>
                  <a:lnTo>
                    <a:pt x="87" y="25"/>
                  </a:lnTo>
                  <a:lnTo>
                    <a:pt x="51" y="49"/>
                  </a:lnTo>
                  <a:lnTo>
                    <a:pt x="34" y="62"/>
                  </a:lnTo>
                  <a:lnTo>
                    <a:pt x="22" y="75"/>
                  </a:lnTo>
                  <a:lnTo>
                    <a:pt x="13" y="89"/>
                  </a:lnTo>
                  <a:lnTo>
                    <a:pt x="7" y="99"/>
                  </a:lnTo>
                  <a:lnTo>
                    <a:pt x="0" y="97"/>
                  </a:lnTo>
                  <a:lnTo>
                    <a:pt x="7" y="85"/>
                  </a:lnTo>
                  <a:lnTo>
                    <a:pt x="17" y="71"/>
                  </a:lnTo>
                  <a:lnTo>
                    <a:pt x="29" y="56"/>
                  </a:lnTo>
                  <a:lnTo>
                    <a:pt x="46" y="44"/>
                  </a:lnTo>
                  <a:lnTo>
                    <a:pt x="83" y="20"/>
                  </a:lnTo>
                  <a:lnTo>
                    <a:pt x="121" y="0"/>
                  </a:lnTo>
                  <a:lnTo>
                    <a:pt x="126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1" name="Freeform 28"/>
            <p:cNvSpPr>
              <a:spLocks/>
            </p:cNvSpPr>
            <p:nvPr userDrawn="1"/>
          </p:nvSpPr>
          <p:spPr bwMode="auto">
            <a:xfrm>
              <a:off x="565" y="1866"/>
              <a:ext cx="5" cy="6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0" y="0"/>
                </a:cxn>
                <a:cxn ang="0">
                  <a:pos x="5" y="6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lnTo>
                    <a:pt x="0" y="0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2" name="Freeform 29"/>
            <p:cNvSpPr>
              <a:spLocks/>
            </p:cNvSpPr>
            <p:nvPr userDrawn="1"/>
          </p:nvSpPr>
          <p:spPr bwMode="auto">
            <a:xfrm>
              <a:off x="445" y="1876"/>
              <a:ext cx="219" cy="110"/>
            </a:xfrm>
            <a:custGeom>
              <a:avLst/>
              <a:gdLst/>
              <a:ahLst/>
              <a:cxnLst>
                <a:cxn ang="0">
                  <a:pos x="4" y="86"/>
                </a:cxn>
                <a:cxn ang="0">
                  <a:pos x="19" y="95"/>
                </a:cxn>
                <a:cxn ang="0">
                  <a:pos x="34" y="100"/>
                </a:cxn>
                <a:cxn ang="0">
                  <a:pos x="50" y="103"/>
                </a:cxn>
                <a:cxn ang="0">
                  <a:pos x="64" y="103"/>
                </a:cxn>
                <a:cxn ang="0">
                  <a:pos x="92" y="93"/>
                </a:cxn>
                <a:cxn ang="0">
                  <a:pos x="116" y="78"/>
                </a:cxn>
                <a:cxn ang="0">
                  <a:pos x="167" y="35"/>
                </a:cxn>
                <a:cxn ang="0">
                  <a:pos x="191" y="14"/>
                </a:cxn>
                <a:cxn ang="0">
                  <a:pos x="215" y="0"/>
                </a:cxn>
                <a:cxn ang="0">
                  <a:pos x="219" y="5"/>
                </a:cxn>
                <a:cxn ang="0">
                  <a:pos x="195" y="20"/>
                </a:cxn>
                <a:cxn ang="0">
                  <a:pos x="171" y="41"/>
                </a:cxn>
                <a:cxn ang="0">
                  <a:pos x="120" y="83"/>
                </a:cxn>
                <a:cxn ang="0">
                  <a:pos x="94" y="100"/>
                </a:cxn>
                <a:cxn ang="0">
                  <a:pos x="65" y="110"/>
                </a:cxn>
                <a:cxn ang="0">
                  <a:pos x="50" y="110"/>
                </a:cxn>
                <a:cxn ang="0">
                  <a:pos x="33" y="107"/>
                </a:cxn>
                <a:cxn ang="0">
                  <a:pos x="17" y="102"/>
                </a:cxn>
                <a:cxn ang="0">
                  <a:pos x="0" y="92"/>
                </a:cxn>
                <a:cxn ang="0">
                  <a:pos x="4" y="86"/>
                </a:cxn>
              </a:cxnLst>
              <a:rect l="0" t="0" r="r" b="b"/>
              <a:pathLst>
                <a:path w="219" h="110">
                  <a:moveTo>
                    <a:pt x="4" y="86"/>
                  </a:moveTo>
                  <a:lnTo>
                    <a:pt x="19" y="95"/>
                  </a:lnTo>
                  <a:lnTo>
                    <a:pt x="34" y="100"/>
                  </a:lnTo>
                  <a:lnTo>
                    <a:pt x="50" y="103"/>
                  </a:lnTo>
                  <a:lnTo>
                    <a:pt x="64" y="103"/>
                  </a:lnTo>
                  <a:lnTo>
                    <a:pt x="92" y="93"/>
                  </a:lnTo>
                  <a:lnTo>
                    <a:pt x="116" y="78"/>
                  </a:lnTo>
                  <a:lnTo>
                    <a:pt x="167" y="35"/>
                  </a:lnTo>
                  <a:lnTo>
                    <a:pt x="191" y="14"/>
                  </a:lnTo>
                  <a:lnTo>
                    <a:pt x="215" y="0"/>
                  </a:lnTo>
                  <a:lnTo>
                    <a:pt x="219" y="5"/>
                  </a:lnTo>
                  <a:lnTo>
                    <a:pt x="195" y="20"/>
                  </a:lnTo>
                  <a:lnTo>
                    <a:pt x="171" y="41"/>
                  </a:lnTo>
                  <a:lnTo>
                    <a:pt x="120" y="83"/>
                  </a:lnTo>
                  <a:lnTo>
                    <a:pt x="94" y="100"/>
                  </a:lnTo>
                  <a:lnTo>
                    <a:pt x="65" y="110"/>
                  </a:lnTo>
                  <a:lnTo>
                    <a:pt x="50" y="110"/>
                  </a:lnTo>
                  <a:lnTo>
                    <a:pt x="33" y="107"/>
                  </a:lnTo>
                  <a:lnTo>
                    <a:pt x="17" y="102"/>
                  </a:lnTo>
                  <a:lnTo>
                    <a:pt x="0" y="92"/>
                  </a:lnTo>
                  <a:lnTo>
                    <a:pt x="4" y="8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3" name="Freeform 30"/>
            <p:cNvSpPr>
              <a:spLocks/>
            </p:cNvSpPr>
            <p:nvPr userDrawn="1"/>
          </p:nvSpPr>
          <p:spPr bwMode="auto">
            <a:xfrm>
              <a:off x="442" y="1962"/>
              <a:ext cx="9" cy="6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4"/>
                </a:cxn>
                <a:cxn ang="0">
                  <a:pos x="3" y="6"/>
                </a:cxn>
                <a:cxn ang="0">
                  <a:pos x="7" y="0"/>
                </a:cxn>
                <a:cxn ang="0">
                  <a:pos x="9" y="3"/>
                </a:cxn>
                <a:cxn ang="0">
                  <a:pos x="2" y="1"/>
                </a:cxn>
              </a:cxnLst>
              <a:rect l="0" t="0" r="r" b="b"/>
              <a:pathLst>
                <a:path w="9" h="6">
                  <a:moveTo>
                    <a:pt x="2" y="1"/>
                  </a:moveTo>
                  <a:lnTo>
                    <a:pt x="0" y="4"/>
                  </a:lnTo>
                  <a:lnTo>
                    <a:pt x="3" y="6"/>
                  </a:lnTo>
                  <a:lnTo>
                    <a:pt x="7" y="0"/>
                  </a:lnTo>
                  <a:lnTo>
                    <a:pt x="9" y="3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4" name="Freeform 31"/>
            <p:cNvSpPr>
              <a:spLocks/>
            </p:cNvSpPr>
            <p:nvPr userDrawn="1"/>
          </p:nvSpPr>
          <p:spPr bwMode="auto">
            <a:xfrm>
              <a:off x="660" y="1437"/>
              <a:ext cx="729" cy="444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94" y="386"/>
                </a:cxn>
                <a:cxn ang="0">
                  <a:pos x="184" y="330"/>
                </a:cxn>
                <a:cxn ang="0">
                  <a:pos x="364" y="212"/>
                </a:cxn>
                <a:cxn ang="0">
                  <a:pos x="453" y="155"/>
                </a:cxn>
                <a:cxn ang="0">
                  <a:pos x="543" y="99"/>
                </a:cxn>
                <a:cxn ang="0">
                  <a:pos x="634" y="47"/>
                </a:cxn>
                <a:cxn ang="0">
                  <a:pos x="724" y="0"/>
                </a:cxn>
                <a:cxn ang="0">
                  <a:pos x="729" y="6"/>
                </a:cxn>
                <a:cxn ang="0">
                  <a:pos x="638" y="53"/>
                </a:cxn>
                <a:cxn ang="0">
                  <a:pos x="548" y="105"/>
                </a:cxn>
                <a:cxn ang="0">
                  <a:pos x="457" y="160"/>
                </a:cxn>
                <a:cxn ang="0">
                  <a:pos x="368" y="218"/>
                </a:cxn>
                <a:cxn ang="0">
                  <a:pos x="188" y="336"/>
                </a:cxn>
                <a:cxn ang="0">
                  <a:pos x="98" y="392"/>
                </a:cxn>
                <a:cxn ang="0">
                  <a:pos x="4" y="444"/>
                </a:cxn>
                <a:cxn ang="0">
                  <a:pos x="0" y="439"/>
                </a:cxn>
              </a:cxnLst>
              <a:rect l="0" t="0" r="r" b="b"/>
              <a:pathLst>
                <a:path w="729" h="444">
                  <a:moveTo>
                    <a:pt x="0" y="439"/>
                  </a:moveTo>
                  <a:lnTo>
                    <a:pt x="94" y="386"/>
                  </a:lnTo>
                  <a:lnTo>
                    <a:pt x="184" y="330"/>
                  </a:lnTo>
                  <a:lnTo>
                    <a:pt x="364" y="212"/>
                  </a:lnTo>
                  <a:lnTo>
                    <a:pt x="453" y="155"/>
                  </a:lnTo>
                  <a:lnTo>
                    <a:pt x="543" y="99"/>
                  </a:lnTo>
                  <a:lnTo>
                    <a:pt x="634" y="47"/>
                  </a:lnTo>
                  <a:lnTo>
                    <a:pt x="724" y="0"/>
                  </a:lnTo>
                  <a:lnTo>
                    <a:pt x="729" y="6"/>
                  </a:lnTo>
                  <a:lnTo>
                    <a:pt x="638" y="53"/>
                  </a:lnTo>
                  <a:lnTo>
                    <a:pt x="548" y="105"/>
                  </a:lnTo>
                  <a:lnTo>
                    <a:pt x="457" y="160"/>
                  </a:lnTo>
                  <a:lnTo>
                    <a:pt x="368" y="218"/>
                  </a:lnTo>
                  <a:lnTo>
                    <a:pt x="188" y="336"/>
                  </a:lnTo>
                  <a:lnTo>
                    <a:pt x="98" y="392"/>
                  </a:lnTo>
                  <a:lnTo>
                    <a:pt x="4" y="444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5" name="Freeform 32"/>
            <p:cNvSpPr>
              <a:spLocks/>
            </p:cNvSpPr>
            <p:nvPr userDrawn="1"/>
          </p:nvSpPr>
          <p:spPr bwMode="auto">
            <a:xfrm>
              <a:off x="660" y="1876"/>
              <a:ext cx="4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6" name="Freeform 33"/>
            <p:cNvSpPr>
              <a:spLocks/>
            </p:cNvSpPr>
            <p:nvPr userDrawn="1"/>
          </p:nvSpPr>
          <p:spPr bwMode="auto">
            <a:xfrm>
              <a:off x="1387" y="1423"/>
              <a:ext cx="211" cy="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3" y="4"/>
                </a:cxn>
                <a:cxn ang="0">
                  <a:pos x="67" y="0"/>
                </a:cxn>
                <a:cxn ang="0">
                  <a:pos x="102" y="0"/>
                </a:cxn>
                <a:cxn ang="0">
                  <a:pos x="136" y="2"/>
                </a:cxn>
                <a:cxn ang="0">
                  <a:pos x="190" y="10"/>
                </a:cxn>
                <a:cxn ang="0">
                  <a:pos x="211" y="14"/>
                </a:cxn>
                <a:cxn ang="0">
                  <a:pos x="209" y="21"/>
                </a:cxn>
                <a:cxn ang="0">
                  <a:pos x="188" y="17"/>
                </a:cxn>
                <a:cxn ang="0">
                  <a:pos x="135" y="9"/>
                </a:cxn>
                <a:cxn ang="0">
                  <a:pos x="102" y="7"/>
                </a:cxn>
                <a:cxn ang="0">
                  <a:pos x="67" y="7"/>
                </a:cxn>
                <a:cxn ang="0">
                  <a:pos x="34" y="12"/>
                </a:cxn>
                <a:cxn ang="0">
                  <a:pos x="2" y="21"/>
                </a:cxn>
                <a:cxn ang="0">
                  <a:pos x="0" y="14"/>
                </a:cxn>
              </a:cxnLst>
              <a:rect l="0" t="0" r="r" b="b"/>
              <a:pathLst>
                <a:path w="211" h="21">
                  <a:moveTo>
                    <a:pt x="0" y="14"/>
                  </a:moveTo>
                  <a:lnTo>
                    <a:pt x="33" y="4"/>
                  </a:lnTo>
                  <a:lnTo>
                    <a:pt x="67" y="0"/>
                  </a:lnTo>
                  <a:lnTo>
                    <a:pt x="102" y="0"/>
                  </a:lnTo>
                  <a:lnTo>
                    <a:pt x="136" y="2"/>
                  </a:lnTo>
                  <a:lnTo>
                    <a:pt x="190" y="10"/>
                  </a:lnTo>
                  <a:lnTo>
                    <a:pt x="211" y="14"/>
                  </a:lnTo>
                  <a:lnTo>
                    <a:pt x="209" y="21"/>
                  </a:lnTo>
                  <a:lnTo>
                    <a:pt x="188" y="17"/>
                  </a:lnTo>
                  <a:lnTo>
                    <a:pt x="135" y="9"/>
                  </a:lnTo>
                  <a:lnTo>
                    <a:pt x="102" y="7"/>
                  </a:lnTo>
                  <a:lnTo>
                    <a:pt x="67" y="7"/>
                  </a:lnTo>
                  <a:lnTo>
                    <a:pt x="34" y="12"/>
                  </a:lnTo>
                  <a:lnTo>
                    <a:pt x="2" y="2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7" name="Freeform 34"/>
            <p:cNvSpPr>
              <a:spLocks/>
            </p:cNvSpPr>
            <p:nvPr userDrawn="1"/>
          </p:nvSpPr>
          <p:spPr bwMode="auto">
            <a:xfrm>
              <a:off x="1380" y="1437"/>
              <a:ext cx="9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4" y="0"/>
                </a:cxn>
              </a:cxnLst>
              <a:rect l="0" t="0" r="r" b="b"/>
              <a:pathLst>
                <a:path w="9" h="7">
                  <a:moveTo>
                    <a:pt x="4" y="0"/>
                  </a:moveTo>
                  <a:lnTo>
                    <a:pt x="0" y="2"/>
                  </a:lnTo>
                  <a:lnTo>
                    <a:pt x="7" y="0"/>
                  </a:lnTo>
                  <a:lnTo>
                    <a:pt x="9" y="7"/>
                  </a:lnTo>
                  <a:lnTo>
                    <a:pt x="9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8" name="Freeform 35"/>
            <p:cNvSpPr>
              <a:spLocks/>
            </p:cNvSpPr>
            <p:nvPr userDrawn="1"/>
          </p:nvSpPr>
          <p:spPr bwMode="auto">
            <a:xfrm>
              <a:off x="1311" y="1440"/>
              <a:ext cx="293" cy="727"/>
            </a:xfrm>
            <a:custGeom>
              <a:avLst/>
              <a:gdLst/>
              <a:ahLst/>
              <a:cxnLst>
                <a:cxn ang="0">
                  <a:pos x="290" y="0"/>
                </a:cxn>
                <a:cxn ang="0">
                  <a:pos x="293" y="48"/>
                </a:cxn>
                <a:cxn ang="0">
                  <a:pos x="291" y="96"/>
                </a:cxn>
                <a:cxn ang="0">
                  <a:pos x="285" y="144"/>
                </a:cxn>
                <a:cxn ang="0">
                  <a:pos x="277" y="191"/>
                </a:cxn>
                <a:cxn ang="0">
                  <a:pos x="266" y="239"/>
                </a:cxn>
                <a:cxn ang="0">
                  <a:pos x="250" y="286"/>
                </a:cxn>
                <a:cxn ang="0">
                  <a:pos x="233" y="331"/>
                </a:cxn>
                <a:cxn ang="0">
                  <a:pos x="213" y="378"/>
                </a:cxn>
                <a:cxn ang="0">
                  <a:pos x="192" y="426"/>
                </a:cxn>
                <a:cxn ang="0">
                  <a:pos x="168" y="470"/>
                </a:cxn>
                <a:cxn ang="0">
                  <a:pos x="117" y="557"/>
                </a:cxn>
                <a:cxn ang="0">
                  <a:pos x="62" y="644"/>
                </a:cxn>
                <a:cxn ang="0">
                  <a:pos x="5" y="727"/>
                </a:cxn>
                <a:cxn ang="0">
                  <a:pos x="0" y="723"/>
                </a:cxn>
                <a:cxn ang="0">
                  <a:pos x="56" y="639"/>
                </a:cxn>
                <a:cxn ang="0">
                  <a:pos x="112" y="553"/>
                </a:cxn>
                <a:cxn ang="0">
                  <a:pos x="162" y="465"/>
                </a:cxn>
                <a:cxn ang="0">
                  <a:pos x="186" y="422"/>
                </a:cxn>
                <a:cxn ang="0">
                  <a:pos x="206" y="376"/>
                </a:cxn>
                <a:cxn ang="0">
                  <a:pos x="226" y="330"/>
                </a:cxn>
                <a:cxn ang="0">
                  <a:pos x="243" y="284"/>
                </a:cxn>
                <a:cxn ang="0">
                  <a:pos x="259" y="238"/>
                </a:cxn>
                <a:cxn ang="0">
                  <a:pos x="270" y="190"/>
                </a:cxn>
                <a:cxn ang="0">
                  <a:pos x="278" y="144"/>
                </a:cxn>
                <a:cxn ang="0">
                  <a:pos x="284" y="96"/>
                </a:cxn>
                <a:cxn ang="0">
                  <a:pos x="285" y="48"/>
                </a:cxn>
                <a:cxn ang="0">
                  <a:pos x="283" y="0"/>
                </a:cxn>
                <a:cxn ang="0">
                  <a:pos x="290" y="0"/>
                </a:cxn>
              </a:cxnLst>
              <a:rect l="0" t="0" r="r" b="b"/>
              <a:pathLst>
                <a:path w="293" h="727">
                  <a:moveTo>
                    <a:pt x="290" y="0"/>
                  </a:moveTo>
                  <a:lnTo>
                    <a:pt x="293" y="48"/>
                  </a:lnTo>
                  <a:lnTo>
                    <a:pt x="291" y="96"/>
                  </a:lnTo>
                  <a:lnTo>
                    <a:pt x="285" y="144"/>
                  </a:lnTo>
                  <a:lnTo>
                    <a:pt x="277" y="191"/>
                  </a:lnTo>
                  <a:lnTo>
                    <a:pt x="266" y="239"/>
                  </a:lnTo>
                  <a:lnTo>
                    <a:pt x="250" y="286"/>
                  </a:lnTo>
                  <a:lnTo>
                    <a:pt x="233" y="331"/>
                  </a:lnTo>
                  <a:lnTo>
                    <a:pt x="213" y="378"/>
                  </a:lnTo>
                  <a:lnTo>
                    <a:pt x="192" y="426"/>
                  </a:lnTo>
                  <a:lnTo>
                    <a:pt x="168" y="470"/>
                  </a:lnTo>
                  <a:lnTo>
                    <a:pt x="117" y="557"/>
                  </a:lnTo>
                  <a:lnTo>
                    <a:pt x="62" y="644"/>
                  </a:lnTo>
                  <a:lnTo>
                    <a:pt x="5" y="727"/>
                  </a:lnTo>
                  <a:lnTo>
                    <a:pt x="0" y="723"/>
                  </a:lnTo>
                  <a:lnTo>
                    <a:pt x="56" y="639"/>
                  </a:lnTo>
                  <a:lnTo>
                    <a:pt x="112" y="553"/>
                  </a:lnTo>
                  <a:lnTo>
                    <a:pt x="162" y="465"/>
                  </a:lnTo>
                  <a:lnTo>
                    <a:pt x="186" y="422"/>
                  </a:lnTo>
                  <a:lnTo>
                    <a:pt x="206" y="376"/>
                  </a:lnTo>
                  <a:lnTo>
                    <a:pt x="226" y="330"/>
                  </a:lnTo>
                  <a:lnTo>
                    <a:pt x="243" y="284"/>
                  </a:lnTo>
                  <a:lnTo>
                    <a:pt x="259" y="238"/>
                  </a:lnTo>
                  <a:lnTo>
                    <a:pt x="270" y="190"/>
                  </a:lnTo>
                  <a:lnTo>
                    <a:pt x="278" y="144"/>
                  </a:lnTo>
                  <a:lnTo>
                    <a:pt x="284" y="96"/>
                  </a:lnTo>
                  <a:lnTo>
                    <a:pt x="285" y="48"/>
                  </a:lnTo>
                  <a:lnTo>
                    <a:pt x="283" y="0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59" name="Freeform 36"/>
            <p:cNvSpPr>
              <a:spLocks/>
            </p:cNvSpPr>
            <p:nvPr userDrawn="1"/>
          </p:nvSpPr>
          <p:spPr bwMode="auto">
            <a:xfrm>
              <a:off x="1594" y="1437"/>
              <a:ext cx="7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4" y="0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7" y="0"/>
                  </a:lnTo>
                  <a:lnTo>
                    <a:pt x="7" y="3"/>
                  </a:lnTo>
                  <a:lnTo>
                    <a:pt x="0" y="3"/>
                  </a:lnTo>
                  <a:lnTo>
                    <a:pt x="2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0" name="Freeform 37"/>
            <p:cNvSpPr>
              <a:spLocks/>
            </p:cNvSpPr>
            <p:nvPr userDrawn="1"/>
          </p:nvSpPr>
          <p:spPr bwMode="auto">
            <a:xfrm>
              <a:off x="1036" y="2161"/>
              <a:ext cx="279" cy="172"/>
            </a:xfrm>
            <a:custGeom>
              <a:avLst/>
              <a:gdLst/>
              <a:ahLst/>
              <a:cxnLst>
                <a:cxn ang="0">
                  <a:pos x="279" y="6"/>
                </a:cxn>
                <a:cxn ang="0">
                  <a:pos x="261" y="10"/>
                </a:cxn>
                <a:cxn ang="0">
                  <a:pos x="244" y="17"/>
                </a:cxn>
                <a:cxn ang="0">
                  <a:pos x="227" y="27"/>
                </a:cxn>
                <a:cxn ang="0">
                  <a:pos x="211" y="39"/>
                </a:cxn>
                <a:cxn ang="0">
                  <a:pos x="179" y="65"/>
                </a:cxn>
                <a:cxn ang="0">
                  <a:pos x="147" y="94"/>
                </a:cxn>
                <a:cxn ang="0">
                  <a:pos x="114" y="122"/>
                </a:cxn>
                <a:cxn ang="0">
                  <a:pos x="80" y="147"/>
                </a:cxn>
                <a:cxn ang="0">
                  <a:pos x="61" y="157"/>
                </a:cxn>
                <a:cxn ang="0">
                  <a:pos x="43" y="164"/>
                </a:cxn>
                <a:cxn ang="0">
                  <a:pos x="23" y="170"/>
                </a:cxn>
                <a:cxn ang="0">
                  <a:pos x="3" y="172"/>
                </a:cxn>
                <a:cxn ang="0">
                  <a:pos x="0" y="166"/>
                </a:cxn>
                <a:cxn ang="0">
                  <a:pos x="20" y="164"/>
                </a:cxn>
                <a:cxn ang="0">
                  <a:pos x="39" y="159"/>
                </a:cxn>
                <a:cxn ang="0">
                  <a:pos x="57" y="152"/>
                </a:cxn>
                <a:cxn ang="0">
                  <a:pos x="75" y="142"/>
                </a:cxn>
                <a:cxn ang="0">
                  <a:pos x="109" y="116"/>
                </a:cxn>
                <a:cxn ang="0">
                  <a:pos x="143" y="88"/>
                </a:cxn>
                <a:cxn ang="0">
                  <a:pos x="174" y="60"/>
                </a:cxn>
                <a:cxn ang="0">
                  <a:pos x="207" y="33"/>
                </a:cxn>
                <a:cxn ang="0">
                  <a:pos x="222" y="22"/>
                </a:cxn>
                <a:cxn ang="0">
                  <a:pos x="239" y="12"/>
                </a:cxn>
                <a:cxn ang="0">
                  <a:pos x="256" y="5"/>
                </a:cxn>
                <a:cxn ang="0">
                  <a:pos x="276" y="0"/>
                </a:cxn>
                <a:cxn ang="0">
                  <a:pos x="279" y="6"/>
                </a:cxn>
              </a:cxnLst>
              <a:rect l="0" t="0" r="r" b="b"/>
              <a:pathLst>
                <a:path w="279" h="172">
                  <a:moveTo>
                    <a:pt x="279" y="6"/>
                  </a:moveTo>
                  <a:lnTo>
                    <a:pt x="261" y="10"/>
                  </a:lnTo>
                  <a:lnTo>
                    <a:pt x="244" y="17"/>
                  </a:lnTo>
                  <a:lnTo>
                    <a:pt x="227" y="27"/>
                  </a:lnTo>
                  <a:lnTo>
                    <a:pt x="211" y="39"/>
                  </a:lnTo>
                  <a:lnTo>
                    <a:pt x="179" y="65"/>
                  </a:lnTo>
                  <a:lnTo>
                    <a:pt x="147" y="94"/>
                  </a:lnTo>
                  <a:lnTo>
                    <a:pt x="114" y="122"/>
                  </a:lnTo>
                  <a:lnTo>
                    <a:pt x="80" y="147"/>
                  </a:lnTo>
                  <a:lnTo>
                    <a:pt x="61" y="157"/>
                  </a:lnTo>
                  <a:lnTo>
                    <a:pt x="43" y="164"/>
                  </a:lnTo>
                  <a:lnTo>
                    <a:pt x="23" y="170"/>
                  </a:lnTo>
                  <a:lnTo>
                    <a:pt x="3" y="172"/>
                  </a:lnTo>
                  <a:lnTo>
                    <a:pt x="0" y="166"/>
                  </a:lnTo>
                  <a:lnTo>
                    <a:pt x="20" y="164"/>
                  </a:lnTo>
                  <a:lnTo>
                    <a:pt x="39" y="159"/>
                  </a:lnTo>
                  <a:lnTo>
                    <a:pt x="57" y="152"/>
                  </a:lnTo>
                  <a:lnTo>
                    <a:pt x="75" y="142"/>
                  </a:lnTo>
                  <a:lnTo>
                    <a:pt x="109" y="116"/>
                  </a:lnTo>
                  <a:lnTo>
                    <a:pt x="143" y="88"/>
                  </a:lnTo>
                  <a:lnTo>
                    <a:pt x="174" y="60"/>
                  </a:lnTo>
                  <a:lnTo>
                    <a:pt x="207" y="33"/>
                  </a:lnTo>
                  <a:lnTo>
                    <a:pt x="222" y="22"/>
                  </a:lnTo>
                  <a:lnTo>
                    <a:pt x="239" y="12"/>
                  </a:lnTo>
                  <a:lnTo>
                    <a:pt x="256" y="5"/>
                  </a:lnTo>
                  <a:lnTo>
                    <a:pt x="276" y="0"/>
                  </a:lnTo>
                  <a:lnTo>
                    <a:pt x="279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1" name="Freeform 38"/>
            <p:cNvSpPr>
              <a:spLocks/>
            </p:cNvSpPr>
            <p:nvPr userDrawn="1"/>
          </p:nvSpPr>
          <p:spPr bwMode="auto">
            <a:xfrm>
              <a:off x="1311" y="2161"/>
              <a:ext cx="5" cy="6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4" y="6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5" y="6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lnTo>
                    <a:pt x="4" y="6"/>
                  </a:lnTo>
                  <a:lnTo>
                    <a:pt x="1" y="0"/>
                  </a:lnTo>
                  <a:lnTo>
                    <a:pt x="0" y="2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2" name="Freeform 39"/>
            <p:cNvSpPr>
              <a:spLocks/>
            </p:cNvSpPr>
            <p:nvPr userDrawn="1"/>
          </p:nvSpPr>
          <p:spPr bwMode="auto">
            <a:xfrm>
              <a:off x="713" y="2327"/>
              <a:ext cx="326" cy="246"/>
            </a:xfrm>
            <a:custGeom>
              <a:avLst/>
              <a:gdLst/>
              <a:ahLst/>
              <a:cxnLst>
                <a:cxn ang="0">
                  <a:pos x="326" y="6"/>
                </a:cxn>
                <a:cxn ang="0">
                  <a:pos x="237" y="59"/>
                </a:cxn>
                <a:cxn ang="0">
                  <a:pos x="196" y="88"/>
                </a:cxn>
                <a:cxn ang="0">
                  <a:pos x="157" y="117"/>
                </a:cxn>
                <a:cxn ang="0">
                  <a:pos x="80" y="179"/>
                </a:cxn>
                <a:cxn ang="0">
                  <a:pos x="4" y="246"/>
                </a:cxn>
                <a:cxn ang="0">
                  <a:pos x="0" y="240"/>
                </a:cxn>
                <a:cxn ang="0">
                  <a:pos x="76" y="174"/>
                </a:cxn>
                <a:cxn ang="0">
                  <a:pos x="152" y="112"/>
                </a:cxn>
                <a:cxn ang="0">
                  <a:pos x="192" y="82"/>
                </a:cxn>
                <a:cxn ang="0">
                  <a:pos x="233" y="54"/>
                </a:cxn>
                <a:cxn ang="0">
                  <a:pos x="322" y="0"/>
                </a:cxn>
                <a:cxn ang="0">
                  <a:pos x="326" y="6"/>
                </a:cxn>
              </a:cxnLst>
              <a:rect l="0" t="0" r="r" b="b"/>
              <a:pathLst>
                <a:path w="326" h="246">
                  <a:moveTo>
                    <a:pt x="326" y="6"/>
                  </a:moveTo>
                  <a:lnTo>
                    <a:pt x="237" y="59"/>
                  </a:lnTo>
                  <a:lnTo>
                    <a:pt x="196" y="88"/>
                  </a:lnTo>
                  <a:lnTo>
                    <a:pt x="157" y="117"/>
                  </a:lnTo>
                  <a:lnTo>
                    <a:pt x="80" y="179"/>
                  </a:lnTo>
                  <a:lnTo>
                    <a:pt x="4" y="246"/>
                  </a:lnTo>
                  <a:lnTo>
                    <a:pt x="0" y="240"/>
                  </a:lnTo>
                  <a:lnTo>
                    <a:pt x="76" y="174"/>
                  </a:lnTo>
                  <a:lnTo>
                    <a:pt x="152" y="112"/>
                  </a:lnTo>
                  <a:lnTo>
                    <a:pt x="192" y="82"/>
                  </a:lnTo>
                  <a:lnTo>
                    <a:pt x="233" y="54"/>
                  </a:lnTo>
                  <a:lnTo>
                    <a:pt x="322" y="0"/>
                  </a:lnTo>
                  <a:lnTo>
                    <a:pt x="326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3" name="Freeform 40"/>
            <p:cNvSpPr>
              <a:spLocks/>
            </p:cNvSpPr>
            <p:nvPr userDrawn="1"/>
          </p:nvSpPr>
          <p:spPr bwMode="auto">
            <a:xfrm>
              <a:off x="1035" y="2327"/>
              <a:ext cx="4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" y="0"/>
                </a:cxn>
              </a:cxnLst>
              <a:rect l="0" t="0" r="r" b="b"/>
              <a:pathLst>
                <a:path w="4" h="6">
                  <a:moveTo>
                    <a:pt x="1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4" name="Freeform 41"/>
            <p:cNvSpPr>
              <a:spLocks/>
            </p:cNvSpPr>
            <p:nvPr userDrawn="1"/>
          </p:nvSpPr>
          <p:spPr bwMode="auto">
            <a:xfrm>
              <a:off x="554" y="2569"/>
              <a:ext cx="164" cy="128"/>
            </a:xfrm>
            <a:custGeom>
              <a:avLst/>
              <a:gdLst/>
              <a:ahLst/>
              <a:cxnLst>
                <a:cxn ang="0">
                  <a:pos x="164" y="4"/>
                </a:cxn>
                <a:cxn ang="0">
                  <a:pos x="151" y="27"/>
                </a:cxn>
                <a:cxn ang="0">
                  <a:pos x="134" y="46"/>
                </a:cxn>
                <a:cxn ang="0">
                  <a:pos x="113" y="62"/>
                </a:cxn>
                <a:cxn ang="0">
                  <a:pos x="91" y="76"/>
                </a:cxn>
                <a:cxn ang="0">
                  <a:pos x="44" y="102"/>
                </a:cxn>
                <a:cxn ang="0">
                  <a:pos x="23" y="114"/>
                </a:cxn>
                <a:cxn ang="0">
                  <a:pos x="4" y="128"/>
                </a:cxn>
                <a:cxn ang="0">
                  <a:pos x="0" y="123"/>
                </a:cxn>
                <a:cxn ang="0">
                  <a:pos x="18" y="109"/>
                </a:cxn>
                <a:cxn ang="0">
                  <a:pos x="40" y="96"/>
                </a:cxn>
                <a:cxn ang="0">
                  <a:pos x="86" y="70"/>
                </a:cxn>
                <a:cxn ang="0">
                  <a:pos x="109" y="56"/>
                </a:cxn>
                <a:cxn ang="0">
                  <a:pos x="130" y="41"/>
                </a:cxn>
                <a:cxn ang="0">
                  <a:pos x="146" y="22"/>
                </a:cxn>
                <a:cxn ang="0">
                  <a:pos x="159" y="0"/>
                </a:cxn>
                <a:cxn ang="0">
                  <a:pos x="164" y="4"/>
                </a:cxn>
              </a:cxnLst>
              <a:rect l="0" t="0" r="r" b="b"/>
              <a:pathLst>
                <a:path w="164" h="128">
                  <a:moveTo>
                    <a:pt x="164" y="4"/>
                  </a:moveTo>
                  <a:lnTo>
                    <a:pt x="151" y="27"/>
                  </a:lnTo>
                  <a:lnTo>
                    <a:pt x="134" y="46"/>
                  </a:lnTo>
                  <a:lnTo>
                    <a:pt x="113" y="62"/>
                  </a:lnTo>
                  <a:lnTo>
                    <a:pt x="91" y="76"/>
                  </a:lnTo>
                  <a:lnTo>
                    <a:pt x="44" y="102"/>
                  </a:lnTo>
                  <a:lnTo>
                    <a:pt x="23" y="114"/>
                  </a:lnTo>
                  <a:lnTo>
                    <a:pt x="4" y="128"/>
                  </a:lnTo>
                  <a:lnTo>
                    <a:pt x="0" y="123"/>
                  </a:lnTo>
                  <a:lnTo>
                    <a:pt x="18" y="109"/>
                  </a:lnTo>
                  <a:lnTo>
                    <a:pt x="40" y="96"/>
                  </a:lnTo>
                  <a:lnTo>
                    <a:pt x="86" y="70"/>
                  </a:lnTo>
                  <a:lnTo>
                    <a:pt x="109" y="56"/>
                  </a:lnTo>
                  <a:lnTo>
                    <a:pt x="130" y="41"/>
                  </a:lnTo>
                  <a:lnTo>
                    <a:pt x="146" y="22"/>
                  </a:lnTo>
                  <a:lnTo>
                    <a:pt x="159" y="0"/>
                  </a:lnTo>
                  <a:lnTo>
                    <a:pt x="164" y="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5" name="Freeform 42"/>
            <p:cNvSpPr>
              <a:spLocks/>
            </p:cNvSpPr>
            <p:nvPr userDrawn="1"/>
          </p:nvSpPr>
          <p:spPr bwMode="auto">
            <a:xfrm>
              <a:off x="713" y="2567"/>
              <a:ext cx="5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2"/>
                  </a:lnTo>
                  <a:lnTo>
                    <a:pt x="5" y="6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6" name="Freeform 43"/>
            <p:cNvSpPr>
              <a:spLocks/>
            </p:cNvSpPr>
            <p:nvPr userDrawn="1"/>
          </p:nvSpPr>
          <p:spPr bwMode="auto">
            <a:xfrm>
              <a:off x="527" y="2663"/>
              <a:ext cx="31" cy="34"/>
            </a:xfrm>
            <a:custGeom>
              <a:avLst/>
              <a:gdLst/>
              <a:ahLst/>
              <a:cxnLst>
                <a:cxn ang="0">
                  <a:pos x="27" y="34"/>
                </a:cxn>
                <a:cxn ang="0">
                  <a:pos x="31" y="29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7" y="34"/>
                </a:cxn>
              </a:cxnLst>
              <a:rect l="0" t="0" r="r" b="b"/>
              <a:pathLst>
                <a:path w="31" h="34">
                  <a:moveTo>
                    <a:pt x="27" y="34"/>
                  </a:moveTo>
                  <a:lnTo>
                    <a:pt x="31" y="29"/>
                  </a:lnTo>
                  <a:lnTo>
                    <a:pt x="4" y="0"/>
                  </a:lnTo>
                  <a:lnTo>
                    <a:pt x="0" y="6"/>
                  </a:lnTo>
                  <a:lnTo>
                    <a:pt x="27" y="3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7" name="Freeform 44"/>
            <p:cNvSpPr>
              <a:spLocks/>
            </p:cNvSpPr>
            <p:nvPr userDrawn="1"/>
          </p:nvSpPr>
          <p:spPr bwMode="auto">
            <a:xfrm>
              <a:off x="554" y="2692"/>
              <a:ext cx="4" cy="7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5"/>
                </a:cxn>
              </a:cxnLst>
              <a:rect l="0" t="0" r="r" b="b"/>
              <a:pathLst>
                <a:path w="4" h="7">
                  <a:moveTo>
                    <a:pt x="4" y="5"/>
                  </a:moveTo>
                  <a:lnTo>
                    <a:pt x="2" y="7"/>
                  </a:ln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8" name="Freeform 45"/>
            <p:cNvSpPr>
              <a:spLocks/>
            </p:cNvSpPr>
            <p:nvPr userDrawn="1"/>
          </p:nvSpPr>
          <p:spPr bwMode="auto">
            <a:xfrm>
              <a:off x="527" y="2031"/>
              <a:ext cx="757" cy="638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38" y="584"/>
                </a:cxn>
                <a:cxn ang="0">
                  <a:pos x="79" y="539"/>
                </a:cxn>
                <a:cxn ang="0">
                  <a:pos x="164" y="451"/>
                </a:cxn>
                <a:cxn ang="0">
                  <a:pos x="255" y="369"/>
                </a:cxn>
                <a:cxn ang="0">
                  <a:pos x="350" y="292"/>
                </a:cxn>
                <a:cxn ang="0">
                  <a:pos x="449" y="217"/>
                </a:cxn>
                <a:cxn ang="0">
                  <a:pos x="549" y="145"/>
                </a:cxn>
                <a:cxn ang="0">
                  <a:pos x="753" y="0"/>
                </a:cxn>
                <a:cxn ang="0">
                  <a:pos x="757" y="6"/>
                </a:cxn>
                <a:cxn ang="0">
                  <a:pos x="553" y="150"/>
                </a:cxn>
                <a:cxn ang="0">
                  <a:pos x="453" y="222"/>
                </a:cxn>
                <a:cxn ang="0">
                  <a:pos x="354" y="297"/>
                </a:cxn>
                <a:cxn ang="0">
                  <a:pos x="259" y="375"/>
                </a:cxn>
                <a:cxn ang="0">
                  <a:pos x="169" y="457"/>
                </a:cxn>
                <a:cxn ang="0">
                  <a:pos x="84" y="545"/>
                </a:cxn>
                <a:cxn ang="0">
                  <a:pos x="43" y="590"/>
                </a:cxn>
                <a:cxn ang="0">
                  <a:pos x="4" y="638"/>
                </a:cxn>
                <a:cxn ang="0">
                  <a:pos x="0" y="632"/>
                </a:cxn>
              </a:cxnLst>
              <a:rect l="0" t="0" r="r" b="b"/>
              <a:pathLst>
                <a:path w="757" h="638">
                  <a:moveTo>
                    <a:pt x="0" y="632"/>
                  </a:moveTo>
                  <a:lnTo>
                    <a:pt x="38" y="584"/>
                  </a:lnTo>
                  <a:lnTo>
                    <a:pt x="79" y="539"/>
                  </a:lnTo>
                  <a:lnTo>
                    <a:pt x="164" y="451"/>
                  </a:lnTo>
                  <a:lnTo>
                    <a:pt x="255" y="369"/>
                  </a:lnTo>
                  <a:lnTo>
                    <a:pt x="350" y="292"/>
                  </a:lnTo>
                  <a:lnTo>
                    <a:pt x="449" y="217"/>
                  </a:lnTo>
                  <a:lnTo>
                    <a:pt x="549" y="145"/>
                  </a:lnTo>
                  <a:lnTo>
                    <a:pt x="753" y="0"/>
                  </a:lnTo>
                  <a:lnTo>
                    <a:pt x="757" y="6"/>
                  </a:lnTo>
                  <a:lnTo>
                    <a:pt x="553" y="150"/>
                  </a:lnTo>
                  <a:lnTo>
                    <a:pt x="453" y="222"/>
                  </a:lnTo>
                  <a:lnTo>
                    <a:pt x="354" y="297"/>
                  </a:lnTo>
                  <a:lnTo>
                    <a:pt x="259" y="375"/>
                  </a:lnTo>
                  <a:lnTo>
                    <a:pt x="169" y="457"/>
                  </a:lnTo>
                  <a:lnTo>
                    <a:pt x="84" y="545"/>
                  </a:lnTo>
                  <a:lnTo>
                    <a:pt x="43" y="590"/>
                  </a:lnTo>
                  <a:lnTo>
                    <a:pt x="4" y="638"/>
                  </a:lnTo>
                  <a:lnTo>
                    <a:pt x="0" y="632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69" name="Freeform 46"/>
            <p:cNvSpPr>
              <a:spLocks/>
            </p:cNvSpPr>
            <p:nvPr userDrawn="1"/>
          </p:nvSpPr>
          <p:spPr bwMode="auto">
            <a:xfrm>
              <a:off x="524" y="2663"/>
              <a:ext cx="7" cy="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3" y="6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7" y="6"/>
                  </a:lnTo>
                  <a:lnTo>
                    <a:pt x="7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0" name="Freeform 47"/>
            <p:cNvSpPr>
              <a:spLocks/>
            </p:cNvSpPr>
            <p:nvPr userDrawn="1"/>
          </p:nvSpPr>
          <p:spPr bwMode="auto">
            <a:xfrm>
              <a:off x="1282" y="1884"/>
              <a:ext cx="174" cy="154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26" y="137"/>
                </a:cxn>
                <a:cxn ang="0">
                  <a:pos x="36" y="130"/>
                </a:cxn>
                <a:cxn ang="0">
                  <a:pos x="47" y="120"/>
                </a:cxn>
                <a:cxn ang="0">
                  <a:pos x="70" y="99"/>
                </a:cxn>
                <a:cxn ang="0">
                  <a:pos x="91" y="75"/>
                </a:cxn>
                <a:cxn ang="0">
                  <a:pos x="132" y="30"/>
                </a:cxn>
                <a:cxn ang="0">
                  <a:pos x="150" y="12"/>
                </a:cxn>
                <a:cxn ang="0">
                  <a:pos x="170" y="0"/>
                </a:cxn>
                <a:cxn ang="0">
                  <a:pos x="174" y="6"/>
                </a:cxn>
                <a:cxn ang="0">
                  <a:pos x="155" y="17"/>
                </a:cxn>
                <a:cxn ang="0">
                  <a:pos x="136" y="36"/>
                </a:cxn>
                <a:cxn ang="0">
                  <a:pos x="95" y="81"/>
                </a:cxn>
                <a:cxn ang="0">
                  <a:pos x="74" y="105"/>
                </a:cxn>
                <a:cxn ang="0">
                  <a:pos x="51" y="126"/>
                </a:cxn>
                <a:cxn ang="0">
                  <a:pos x="40" y="136"/>
                </a:cxn>
                <a:cxn ang="0">
                  <a:pos x="27" y="144"/>
                </a:cxn>
                <a:cxn ang="0">
                  <a:pos x="2" y="154"/>
                </a:cxn>
                <a:cxn ang="0">
                  <a:pos x="0" y="147"/>
                </a:cxn>
              </a:cxnLst>
              <a:rect l="0" t="0" r="r" b="b"/>
              <a:pathLst>
                <a:path w="174" h="154">
                  <a:moveTo>
                    <a:pt x="0" y="147"/>
                  </a:moveTo>
                  <a:lnTo>
                    <a:pt x="26" y="137"/>
                  </a:lnTo>
                  <a:lnTo>
                    <a:pt x="36" y="130"/>
                  </a:lnTo>
                  <a:lnTo>
                    <a:pt x="47" y="120"/>
                  </a:lnTo>
                  <a:lnTo>
                    <a:pt x="70" y="99"/>
                  </a:lnTo>
                  <a:lnTo>
                    <a:pt x="91" y="75"/>
                  </a:lnTo>
                  <a:lnTo>
                    <a:pt x="132" y="30"/>
                  </a:lnTo>
                  <a:lnTo>
                    <a:pt x="150" y="12"/>
                  </a:lnTo>
                  <a:lnTo>
                    <a:pt x="170" y="0"/>
                  </a:lnTo>
                  <a:lnTo>
                    <a:pt x="174" y="6"/>
                  </a:lnTo>
                  <a:lnTo>
                    <a:pt x="155" y="17"/>
                  </a:lnTo>
                  <a:lnTo>
                    <a:pt x="136" y="36"/>
                  </a:lnTo>
                  <a:lnTo>
                    <a:pt x="95" y="81"/>
                  </a:lnTo>
                  <a:lnTo>
                    <a:pt x="74" y="105"/>
                  </a:lnTo>
                  <a:lnTo>
                    <a:pt x="51" y="126"/>
                  </a:lnTo>
                  <a:lnTo>
                    <a:pt x="40" y="136"/>
                  </a:lnTo>
                  <a:lnTo>
                    <a:pt x="27" y="144"/>
                  </a:lnTo>
                  <a:lnTo>
                    <a:pt x="2" y="154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1" name="Freeform 48"/>
            <p:cNvSpPr>
              <a:spLocks/>
            </p:cNvSpPr>
            <p:nvPr userDrawn="1"/>
          </p:nvSpPr>
          <p:spPr bwMode="auto">
            <a:xfrm>
              <a:off x="1275" y="2031"/>
              <a:ext cx="9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7"/>
                </a:cxn>
                <a:cxn ang="0">
                  <a:pos x="9" y="6"/>
                </a:cxn>
                <a:cxn ang="0">
                  <a:pos x="5" y="0"/>
                </a:cxn>
              </a:cxnLst>
              <a:rect l="0" t="0" r="r" b="b"/>
              <a:pathLst>
                <a:path w="9" h="7">
                  <a:moveTo>
                    <a:pt x="5" y="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9" y="7"/>
                  </a:lnTo>
                  <a:lnTo>
                    <a:pt x="9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2" name="Freeform 49"/>
            <p:cNvSpPr>
              <a:spLocks/>
            </p:cNvSpPr>
            <p:nvPr userDrawn="1"/>
          </p:nvSpPr>
          <p:spPr bwMode="auto">
            <a:xfrm>
              <a:off x="1452" y="1764"/>
              <a:ext cx="98" cy="126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19" y="110"/>
                </a:cxn>
                <a:cxn ang="0">
                  <a:pos x="27" y="105"/>
                </a:cxn>
                <a:cxn ang="0">
                  <a:pos x="34" y="99"/>
                </a:cxn>
                <a:cxn ang="0">
                  <a:pos x="47" y="85"/>
                </a:cxn>
                <a:cxn ang="0">
                  <a:pos x="58" y="71"/>
                </a:cxn>
                <a:cxn ang="0">
                  <a:pos x="77" y="37"/>
                </a:cxn>
                <a:cxn ang="0">
                  <a:pos x="92" y="0"/>
                </a:cxn>
                <a:cxn ang="0">
                  <a:pos x="98" y="4"/>
                </a:cxn>
                <a:cxn ang="0">
                  <a:pos x="82" y="41"/>
                </a:cxn>
                <a:cxn ang="0">
                  <a:pos x="64" y="75"/>
                </a:cxn>
                <a:cxn ang="0">
                  <a:pos x="51" y="91"/>
                </a:cxn>
                <a:cxn ang="0">
                  <a:pos x="38" y="105"/>
                </a:cxn>
                <a:cxn ang="0">
                  <a:pos x="31" y="110"/>
                </a:cxn>
                <a:cxn ang="0">
                  <a:pos x="23" y="116"/>
                </a:cxn>
                <a:cxn ang="0">
                  <a:pos x="4" y="126"/>
                </a:cxn>
                <a:cxn ang="0">
                  <a:pos x="0" y="120"/>
                </a:cxn>
              </a:cxnLst>
              <a:rect l="0" t="0" r="r" b="b"/>
              <a:pathLst>
                <a:path w="98" h="126">
                  <a:moveTo>
                    <a:pt x="0" y="120"/>
                  </a:moveTo>
                  <a:lnTo>
                    <a:pt x="19" y="110"/>
                  </a:lnTo>
                  <a:lnTo>
                    <a:pt x="27" y="105"/>
                  </a:lnTo>
                  <a:lnTo>
                    <a:pt x="34" y="99"/>
                  </a:lnTo>
                  <a:lnTo>
                    <a:pt x="47" y="85"/>
                  </a:lnTo>
                  <a:lnTo>
                    <a:pt x="58" y="71"/>
                  </a:lnTo>
                  <a:lnTo>
                    <a:pt x="77" y="37"/>
                  </a:lnTo>
                  <a:lnTo>
                    <a:pt x="92" y="0"/>
                  </a:lnTo>
                  <a:lnTo>
                    <a:pt x="98" y="4"/>
                  </a:lnTo>
                  <a:lnTo>
                    <a:pt x="82" y="41"/>
                  </a:lnTo>
                  <a:lnTo>
                    <a:pt x="64" y="75"/>
                  </a:lnTo>
                  <a:lnTo>
                    <a:pt x="51" y="91"/>
                  </a:lnTo>
                  <a:lnTo>
                    <a:pt x="38" y="105"/>
                  </a:lnTo>
                  <a:lnTo>
                    <a:pt x="31" y="110"/>
                  </a:lnTo>
                  <a:lnTo>
                    <a:pt x="23" y="116"/>
                  </a:lnTo>
                  <a:lnTo>
                    <a:pt x="4" y="126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3" name="Freeform 50"/>
            <p:cNvSpPr>
              <a:spLocks/>
            </p:cNvSpPr>
            <p:nvPr userDrawn="1"/>
          </p:nvSpPr>
          <p:spPr bwMode="auto">
            <a:xfrm>
              <a:off x="1452" y="1884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4" name="Freeform 51"/>
            <p:cNvSpPr>
              <a:spLocks/>
            </p:cNvSpPr>
            <p:nvPr userDrawn="1"/>
          </p:nvSpPr>
          <p:spPr bwMode="auto">
            <a:xfrm>
              <a:off x="1377" y="1672"/>
              <a:ext cx="173" cy="96"/>
            </a:xfrm>
            <a:custGeom>
              <a:avLst/>
              <a:gdLst/>
              <a:ahLst/>
              <a:cxnLst>
                <a:cxn ang="0">
                  <a:pos x="167" y="96"/>
                </a:cxn>
                <a:cxn ang="0">
                  <a:pos x="153" y="74"/>
                </a:cxn>
                <a:cxn ang="0">
                  <a:pos x="137" y="54"/>
                </a:cxn>
                <a:cxn ang="0">
                  <a:pos x="118" y="35"/>
                </a:cxn>
                <a:cxn ang="0">
                  <a:pos x="98" y="21"/>
                </a:cxn>
                <a:cxn ang="0">
                  <a:pos x="77" y="10"/>
                </a:cxn>
                <a:cxn ang="0">
                  <a:pos x="54" y="6"/>
                </a:cxn>
                <a:cxn ang="0">
                  <a:pos x="30" y="7"/>
                </a:cxn>
                <a:cxn ang="0">
                  <a:pos x="4" y="16"/>
                </a:cxn>
                <a:cxn ang="0">
                  <a:pos x="0" y="10"/>
                </a:cxn>
                <a:cxn ang="0">
                  <a:pos x="27" y="2"/>
                </a:cxn>
                <a:cxn ang="0">
                  <a:pos x="54" y="0"/>
                </a:cxn>
                <a:cxn ang="0">
                  <a:pos x="79" y="4"/>
                </a:cxn>
                <a:cxn ang="0">
                  <a:pos x="102" y="16"/>
                </a:cxn>
                <a:cxn ang="0">
                  <a:pos x="122" y="30"/>
                </a:cxn>
                <a:cxn ang="0">
                  <a:pos x="142" y="48"/>
                </a:cxn>
                <a:cxn ang="0">
                  <a:pos x="159" y="69"/>
                </a:cxn>
                <a:cxn ang="0">
                  <a:pos x="173" y="92"/>
                </a:cxn>
                <a:cxn ang="0">
                  <a:pos x="167" y="96"/>
                </a:cxn>
              </a:cxnLst>
              <a:rect l="0" t="0" r="r" b="b"/>
              <a:pathLst>
                <a:path w="173" h="96">
                  <a:moveTo>
                    <a:pt x="167" y="96"/>
                  </a:moveTo>
                  <a:lnTo>
                    <a:pt x="153" y="74"/>
                  </a:lnTo>
                  <a:lnTo>
                    <a:pt x="137" y="54"/>
                  </a:lnTo>
                  <a:lnTo>
                    <a:pt x="118" y="35"/>
                  </a:lnTo>
                  <a:lnTo>
                    <a:pt x="98" y="21"/>
                  </a:lnTo>
                  <a:lnTo>
                    <a:pt x="77" y="10"/>
                  </a:lnTo>
                  <a:lnTo>
                    <a:pt x="54" y="6"/>
                  </a:lnTo>
                  <a:lnTo>
                    <a:pt x="30" y="7"/>
                  </a:lnTo>
                  <a:lnTo>
                    <a:pt x="4" y="16"/>
                  </a:lnTo>
                  <a:lnTo>
                    <a:pt x="0" y="10"/>
                  </a:lnTo>
                  <a:lnTo>
                    <a:pt x="27" y="2"/>
                  </a:lnTo>
                  <a:lnTo>
                    <a:pt x="54" y="0"/>
                  </a:lnTo>
                  <a:lnTo>
                    <a:pt x="79" y="4"/>
                  </a:lnTo>
                  <a:lnTo>
                    <a:pt x="102" y="16"/>
                  </a:lnTo>
                  <a:lnTo>
                    <a:pt x="122" y="30"/>
                  </a:lnTo>
                  <a:lnTo>
                    <a:pt x="142" y="48"/>
                  </a:lnTo>
                  <a:lnTo>
                    <a:pt x="159" y="69"/>
                  </a:lnTo>
                  <a:lnTo>
                    <a:pt x="173" y="92"/>
                  </a:lnTo>
                  <a:lnTo>
                    <a:pt x="167" y="9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5" name="Freeform 52"/>
            <p:cNvSpPr>
              <a:spLocks/>
            </p:cNvSpPr>
            <p:nvPr userDrawn="1"/>
          </p:nvSpPr>
          <p:spPr bwMode="auto">
            <a:xfrm>
              <a:off x="1544" y="1764"/>
              <a:ext cx="7" cy="4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" y="4"/>
                </a:cxn>
              </a:cxnLst>
              <a:rect l="0" t="0" r="r" b="b"/>
              <a:pathLst>
                <a:path w="7" h="4">
                  <a:moveTo>
                    <a:pt x="6" y="4"/>
                  </a:moveTo>
                  <a:lnTo>
                    <a:pt x="7" y="1"/>
                  </a:lnTo>
                  <a:lnTo>
                    <a:pt x="6" y="0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6" name="Freeform 53"/>
            <p:cNvSpPr>
              <a:spLocks/>
            </p:cNvSpPr>
            <p:nvPr userDrawn="1"/>
          </p:nvSpPr>
          <p:spPr bwMode="auto">
            <a:xfrm>
              <a:off x="359" y="1682"/>
              <a:ext cx="1022" cy="759"/>
            </a:xfrm>
            <a:custGeom>
              <a:avLst/>
              <a:gdLst/>
              <a:ahLst/>
              <a:cxnLst>
                <a:cxn ang="0">
                  <a:pos x="1022" y="6"/>
                </a:cxn>
                <a:cxn ang="0">
                  <a:pos x="957" y="40"/>
                </a:cxn>
                <a:cxn ang="0">
                  <a:pos x="892" y="76"/>
                </a:cxn>
                <a:cxn ang="0">
                  <a:pos x="764" y="157"/>
                </a:cxn>
                <a:cxn ang="0">
                  <a:pos x="636" y="246"/>
                </a:cxn>
                <a:cxn ang="0">
                  <a:pos x="511" y="341"/>
                </a:cxn>
                <a:cxn ang="0">
                  <a:pos x="385" y="441"/>
                </a:cxn>
                <a:cxn ang="0">
                  <a:pos x="259" y="546"/>
                </a:cxn>
                <a:cxn ang="0">
                  <a:pos x="4" y="759"/>
                </a:cxn>
                <a:cxn ang="0">
                  <a:pos x="0" y="754"/>
                </a:cxn>
                <a:cxn ang="0">
                  <a:pos x="255" y="540"/>
                </a:cxn>
                <a:cxn ang="0">
                  <a:pos x="380" y="436"/>
                </a:cxn>
                <a:cxn ang="0">
                  <a:pos x="506" y="335"/>
                </a:cxn>
                <a:cxn ang="0">
                  <a:pos x="632" y="240"/>
                </a:cxn>
                <a:cxn ang="0">
                  <a:pos x="759" y="151"/>
                </a:cxn>
                <a:cxn ang="0">
                  <a:pos x="888" y="71"/>
                </a:cxn>
                <a:cxn ang="0">
                  <a:pos x="953" y="34"/>
                </a:cxn>
                <a:cxn ang="0">
                  <a:pos x="1018" y="0"/>
                </a:cxn>
                <a:cxn ang="0">
                  <a:pos x="1022" y="6"/>
                </a:cxn>
              </a:cxnLst>
              <a:rect l="0" t="0" r="r" b="b"/>
              <a:pathLst>
                <a:path w="1022" h="759">
                  <a:moveTo>
                    <a:pt x="1022" y="6"/>
                  </a:moveTo>
                  <a:lnTo>
                    <a:pt x="957" y="40"/>
                  </a:lnTo>
                  <a:lnTo>
                    <a:pt x="892" y="76"/>
                  </a:lnTo>
                  <a:lnTo>
                    <a:pt x="764" y="157"/>
                  </a:lnTo>
                  <a:lnTo>
                    <a:pt x="636" y="246"/>
                  </a:lnTo>
                  <a:lnTo>
                    <a:pt x="511" y="341"/>
                  </a:lnTo>
                  <a:lnTo>
                    <a:pt x="385" y="441"/>
                  </a:lnTo>
                  <a:lnTo>
                    <a:pt x="259" y="546"/>
                  </a:lnTo>
                  <a:lnTo>
                    <a:pt x="4" y="759"/>
                  </a:lnTo>
                  <a:lnTo>
                    <a:pt x="0" y="754"/>
                  </a:lnTo>
                  <a:lnTo>
                    <a:pt x="255" y="540"/>
                  </a:lnTo>
                  <a:lnTo>
                    <a:pt x="380" y="436"/>
                  </a:lnTo>
                  <a:lnTo>
                    <a:pt x="506" y="335"/>
                  </a:lnTo>
                  <a:lnTo>
                    <a:pt x="632" y="240"/>
                  </a:lnTo>
                  <a:lnTo>
                    <a:pt x="759" y="151"/>
                  </a:lnTo>
                  <a:lnTo>
                    <a:pt x="888" y="71"/>
                  </a:lnTo>
                  <a:lnTo>
                    <a:pt x="953" y="34"/>
                  </a:lnTo>
                  <a:lnTo>
                    <a:pt x="1018" y="0"/>
                  </a:lnTo>
                  <a:lnTo>
                    <a:pt x="1022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7" name="Freeform 54"/>
            <p:cNvSpPr>
              <a:spLocks/>
            </p:cNvSpPr>
            <p:nvPr userDrawn="1"/>
          </p:nvSpPr>
          <p:spPr bwMode="auto">
            <a:xfrm>
              <a:off x="1377" y="1682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6"/>
                </a:cxn>
                <a:cxn ang="0">
                  <a:pos x="0" y="0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8" name="Freeform 55"/>
            <p:cNvSpPr>
              <a:spLocks/>
            </p:cNvSpPr>
            <p:nvPr userDrawn="1"/>
          </p:nvSpPr>
          <p:spPr bwMode="auto">
            <a:xfrm>
              <a:off x="335" y="2436"/>
              <a:ext cx="28" cy="69"/>
            </a:xfrm>
            <a:custGeom>
              <a:avLst/>
              <a:gdLst/>
              <a:ahLst/>
              <a:cxnLst>
                <a:cxn ang="0">
                  <a:pos x="28" y="5"/>
                </a:cxn>
                <a:cxn ang="0">
                  <a:pos x="23" y="11"/>
                </a:cxn>
                <a:cxn ang="0">
                  <a:pos x="18" y="18"/>
                </a:cxn>
                <a:cxn ang="0">
                  <a:pos x="10" y="32"/>
                </a:cxn>
                <a:cxn ang="0">
                  <a:pos x="7" y="51"/>
                </a:cxn>
                <a:cxn ang="0">
                  <a:pos x="8" y="68"/>
                </a:cxn>
                <a:cxn ang="0">
                  <a:pos x="1" y="69"/>
                </a:cxn>
                <a:cxn ang="0">
                  <a:pos x="0" y="51"/>
                </a:cxn>
                <a:cxn ang="0">
                  <a:pos x="3" y="31"/>
                </a:cxn>
                <a:cxn ang="0">
                  <a:pos x="13" y="14"/>
                </a:cxn>
                <a:cxn ang="0">
                  <a:pos x="17" y="7"/>
                </a:cxn>
                <a:cxn ang="0">
                  <a:pos x="24" y="0"/>
                </a:cxn>
                <a:cxn ang="0">
                  <a:pos x="28" y="5"/>
                </a:cxn>
              </a:cxnLst>
              <a:rect l="0" t="0" r="r" b="b"/>
              <a:pathLst>
                <a:path w="28" h="69">
                  <a:moveTo>
                    <a:pt x="28" y="5"/>
                  </a:moveTo>
                  <a:lnTo>
                    <a:pt x="23" y="11"/>
                  </a:lnTo>
                  <a:lnTo>
                    <a:pt x="18" y="18"/>
                  </a:lnTo>
                  <a:lnTo>
                    <a:pt x="10" y="32"/>
                  </a:lnTo>
                  <a:lnTo>
                    <a:pt x="7" y="51"/>
                  </a:lnTo>
                  <a:lnTo>
                    <a:pt x="8" y="68"/>
                  </a:lnTo>
                  <a:lnTo>
                    <a:pt x="1" y="69"/>
                  </a:lnTo>
                  <a:lnTo>
                    <a:pt x="0" y="51"/>
                  </a:lnTo>
                  <a:lnTo>
                    <a:pt x="3" y="31"/>
                  </a:lnTo>
                  <a:lnTo>
                    <a:pt x="13" y="14"/>
                  </a:lnTo>
                  <a:lnTo>
                    <a:pt x="17" y="7"/>
                  </a:lnTo>
                  <a:lnTo>
                    <a:pt x="24" y="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79" name="Freeform 56"/>
            <p:cNvSpPr>
              <a:spLocks/>
            </p:cNvSpPr>
            <p:nvPr userDrawn="1"/>
          </p:nvSpPr>
          <p:spPr bwMode="auto">
            <a:xfrm>
              <a:off x="359" y="2436"/>
              <a:ext cx="4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0" name="Freeform 57"/>
            <p:cNvSpPr>
              <a:spLocks/>
            </p:cNvSpPr>
            <p:nvPr userDrawn="1"/>
          </p:nvSpPr>
          <p:spPr bwMode="auto">
            <a:xfrm>
              <a:off x="-17" y="2212"/>
              <a:ext cx="359" cy="294"/>
            </a:xfrm>
            <a:custGeom>
              <a:avLst/>
              <a:gdLst/>
              <a:ahLst/>
              <a:cxnLst>
                <a:cxn ang="0">
                  <a:pos x="355" y="294"/>
                </a:cxn>
                <a:cxn ang="0">
                  <a:pos x="359" y="289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355" y="294"/>
                </a:cxn>
              </a:cxnLst>
              <a:rect l="0" t="0" r="r" b="b"/>
              <a:pathLst>
                <a:path w="359" h="294">
                  <a:moveTo>
                    <a:pt x="355" y="294"/>
                  </a:moveTo>
                  <a:lnTo>
                    <a:pt x="359" y="289"/>
                  </a:lnTo>
                  <a:lnTo>
                    <a:pt x="4" y="0"/>
                  </a:lnTo>
                  <a:lnTo>
                    <a:pt x="0" y="6"/>
                  </a:lnTo>
                  <a:lnTo>
                    <a:pt x="355" y="294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1" name="Freeform 58"/>
            <p:cNvSpPr>
              <a:spLocks/>
            </p:cNvSpPr>
            <p:nvPr userDrawn="1"/>
          </p:nvSpPr>
          <p:spPr bwMode="auto">
            <a:xfrm>
              <a:off x="336" y="2501"/>
              <a:ext cx="9" cy="11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9" y="11"/>
                </a:cxn>
                <a:cxn ang="0">
                  <a:pos x="2" y="5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7" y="3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lnTo>
                    <a:pt x="9" y="11"/>
                  </a:lnTo>
                  <a:lnTo>
                    <a:pt x="2" y="5"/>
                  </a:lnTo>
                  <a:lnTo>
                    <a:pt x="6" y="0"/>
                  </a:lnTo>
                  <a:lnTo>
                    <a:pt x="0" y="4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2" name="Freeform 59"/>
            <p:cNvSpPr>
              <a:spLocks/>
            </p:cNvSpPr>
            <p:nvPr userDrawn="1"/>
          </p:nvSpPr>
          <p:spPr bwMode="auto">
            <a:xfrm>
              <a:off x="-17" y="1864"/>
              <a:ext cx="239" cy="354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4" y="304"/>
                </a:cxn>
                <a:cxn ang="0">
                  <a:pos x="65" y="263"/>
                </a:cxn>
                <a:cxn ang="0">
                  <a:pos x="121" y="177"/>
                </a:cxn>
                <a:cxn ang="0">
                  <a:pos x="175" y="91"/>
                </a:cxn>
                <a:cxn ang="0">
                  <a:pos x="233" y="0"/>
                </a:cxn>
                <a:cxn ang="0">
                  <a:pos x="239" y="5"/>
                </a:cxn>
                <a:cxn ang="0">
                  <a:pos x="181" y="95"/>
                </a:cxn>
                <a:cxn ang="0">
                  <a:pos x="127" y="181"/>
                </a:cxn>
                <a:cxn ang="0">
                  <a:pos x="70" y="268"/>
                </a:cxn>
                <a:cxn ang="0">
                  <a:pos x="38" y="310"/>
                </a:cxn>
                <a:cxn ang="0">
                  <a:pos x="4" y="354"/>
                </a:cxn>
                <a:cxn ang="0">
                  <a:pos x="0" y="348"/>
                </a:cxn>
              </a:cxnLst>
              <a:rect l="0" t="0" r="r" b="b"/>
              <a:pathLst>
                <a:path w="239" h="354">
                  <a:moveTo>
                    <a:pt x="0" y="348"/>
                  </a:moveTo>
                  <a:lnTo>
                    <a:pt x="34" y="304"/>
                  </a:lnTo>
                  <a:lnTo>
                    <a:pt x="65" y="263"/>
                  </a:lnTo>
                  <a:lnTo>
                    <a:pt x="121" y="177"/>
                  </a:lnTo>
                  <a:lnTo>
                    <a:pt x="175" y="91"/>
                  </a:lnTo>
                  <a:lnTo>
                    <a:pt x="233" y="0"/>
                  </a:lnTo>
                  <a:lnTo>
                    <a:pt x="239" y="5"/>
                  </a:lnTo>
                  <a:lnTo>
                    <a:pt x="181" y="95"/>
                  </a:lnTo>
                  <a:lnTo>
                    <a:pt x="127" y="181"/>
                  </a:lnTo>
                  <a:lnTo>
                    <a:pt x="70" y="268"/>
                  </a:lnTo>
                  <a:lnTo>
                    <a:pt x="38" y="310"/>
                  </a:lnTo>
                  <a:lnTo>
                    <a:pt x="4" y="35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3" name="Freeform 60"/>
            <p:cNvSpPr>
              <a:spLocks/>
            </p:cNvSpPr>
            <p:nvPr userDrawn="1"/>
          </p:nvSpPr>
          <p:spPr bwMode="auto">
            <a:xfrm>
              <a:off x="-20" y="2212"/>
              <a:ext cx="7" cy="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3" y="6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7" y="6"/>
                  </a:lnTo>
                  <a:lnTo>
                    <a:pt x="7" y="0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4" name="Freeform 61"/>
            <p:cNvSpPr>
              <a:spLocks/>
            </p:cNvSpPr>
            <p:nvPr userDrawn="1"/>
          </p:nvSpPr>
          <p:spPr bwMode="auto">
            <a:xfrm>
              <a:off x="216" y="1814"/>
              <a:ext cx="13" cy="5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4" y="36"/>
                </a:cxn>
                <a:cxn ang="0">
                  <a:pos x="7" y="22"/>
                </a:cxn>
                <a:cxn ang="0">
                  <a:pos x="6" y="11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11" y="8"/>
                </a:cxn>
                <a:cxn ang="0">
                  <a:pos x="13" y="22"/>
                </a:cxn>
                <a:cxn ang="0">
                  <a:pos x="10" y="39"/>
                </a:cxn>
                <a:cxn ang="0">
                  <a:pos x="6" y="55"/>
                </a:cxn>
                <a:cxn ang="0">
                  <a:pos x="0" y="50"/>
                </a:cxn>
              </a:cxnLst>
              <a:rect l="0" t="0" r="r" b="b"/>
              <a:pathLst>
                <a:path w="13" h="55">
                  <a:moveTo>
                    <a:pt x="0" y="50"/>
                  </a:moveTo>
                  <a:lnTo>
                    <a:pt x="4" y="36"/>
                  </a:lnTo>
                  <a:lnTo>
                    <a:pt x="7" y="22"/>
                  </a:lnTo>
                  <a:lnTo>
                    <a:pt x="6" y="11"/>
                  </a:lnTo>
                  <a:lnTo>
                    <a:pt x="0" y="4"/>
                  </a:lnTo>
                  <a:lnTo>
                    <a:pt x="6" y="0"/>
                  </a:lnTo>
                  <a:lnTo>
                    <a:pt x="11" y="8"/>
                  </a:lnTo>
                  <a:lnTo>
                    <a:pt x="13" y="22"/>
                  </a:lnTo>
                  <a:lnTo>
                    <a:pt x="10" y="39"/>
                  </a:lnTo>
                  <a:lnTo>
                    <a:pt x="6" y="55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5" name="Freeform 62"/>
            <p:cNvSpPr>
              <a:spLocks/>
            </p:cNvSpPr>
            <p:nvPr userDrawn="1"/>
          </p:nvSpPr>
          <p:spPr bwMode="auto">
            <a:xfrm>
              <a:off x="216" y="1864"/>
              <a:ext cx="6" cy="5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0" y="0"/>
                </a:cxn>
                <a:cxn ang="0">
                  <a:pos x="6" y="5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0" y="0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6" name="Freeform 63"/>
            <p:cNvSpPr>
              <a:spLocks/>
            </p:cNvSpPr>
            <p:nvPr userDrawn="1"/>
          </p:nvSpPr>
          <p:spPr bwMode="auto">
            <a:xfrm>
              <a:off x="-193" y="1812"/>
              <a:ext cx="413" cy="99"/>
            </a:xfrm>
            <a:custGeom>
              <a:avLst/>
              <a:gdLst/>
              <a:ahLst/>
              <a:cxnLst>
                <a:cxn ang="0">
                  <a:pos x="413" y="6"/>
                </a:cxn>
                <a:cxn ang="0">
                  <a:pos x="360" y="14"/>
                </a:cxn>
                <a:cxn ang="0">
                  <a:pos x="307" y="26"/>
                </a:cxn>
                <a:cxn ang="0">
                  <a:pos x="204" y="55"/>
                </a:cxn>
                <a:cxn ang="0">
                  <a:pos x="104" y="85"/>
                </a:cxn>
                <a:cxn ang="0">
                  <a:pos x="53" y="95"/>
                </a:cxn>
                <a:cxn ang="0">
                  <a:pos x="3" y="99"/>
                </a:cxn>
                <a:cxn ang="0">
                  <a:pos x="0" y="93"/>
                </a:cxn>
                <a:cxn ang="0">
                  <a:pos x="50" y="89"/>
                </a:cxn>
                <a:cxn ang="0">
                  <a:pos x="101" y="79"/>
                </a:cxn>
                <a:cxn ang="0">
                  <a:pos x="201" y="50"/>
                </a:cxn>
                <a:cxn ang="0">
                  <a:pos x="304" y="20"/>
                </a:cxn>
                <a:cxn ang="0">
                  <a:pos x="357" y="9"/>
                </a:cxn>
                <a:cxn ang="0">
                  <a:pos x="411" y="0"/>
                </a:cxn>
                <a:cxn ang="0">
                  <a:pos x="413" y="6"/>
                </a:cxn>
              </a:cxnLst>
              <a:rect l="0" t="0" r="r" b="b"/>
              <a:pathLst>
                <a:path w="413" h="99">
                  <a:moveTo>
                    <a:pt x="413" y="6"/>
                  </a:moveTo>
                  <a:lnTo>
                    <a:pt x="360" y="14"/>
                  </a:lnTo>
                  <a:lnTo>
                    <a:pt x="307" y="26"/>
                  </a:lnTo>
                  <a:lnTo>
                    <a:pt x="204" y="55"/>
                  </a:lnTo>
                  <a:lnTo>
                    <a:pt x="104" y="85"/>
                  </a:lnTo>
                  <a:lnTo>
                    <a:pt x="53" y="95"/>
                  </a:lnTo>
                  <a:lnTo>
                    <a:pt x="3" y="99"/>
                  </a:lnTo>
                  <a:lnTo>
                    <a:pt x="0" y="93"/>
                  </a:lnTo>
                  <a:lnTo>
                    <a:pt x="50" y="89"/>
                  </a:lnTo>
                  <a:lnTo>
                    <a:pt x="101" y="79"/>
                  </a:lnTo>
                  <a:lnTo>
                    <a:pt x="201" y="50"/>
                  </a:lnTo>
                  <a:lnTo>
                    <a:pt x="304" y="20"/>
                  </a:lnTo>
                  <a:lnTo>
                    <a:pt x="357" y="9"/>
                  </a:lnTo>
                  <a:lnTo>
                    <a:pt x="411" y="0"/>
                  </a:lnTo>
                  <a:lnTo>
                    <a:pt x="413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7" name="Freeform 64"/>
            <p:cNvSpPr>
              <a:spLocks/>
            </p:cNvSpPr>
            <p:nvPr userDrawn="1"/>
          </p:nvSpPr>
          <p:spPr bwMode="auto">
            <a:xfrm>
              <a:off x="216" y="1812"/>
              <a:ext cx="6" cy="6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4" y="6"/>
                </a:cxn>
                <a:cxn ang="0">
                  <a:pos x="0" y="6"/>
                </a:cxn>
                <a:cxn ang="0">
                  <a:pos x="6" y="2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4" y="6"/>
                  </a:lnTo>
                  <a:lnTo>
                    <a:pt x="0" y="6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8" name="Freeform 65"/>
            <p:cNvSpPr>
              <a:spLocks/>
            </p:cNvSpPr>
            <p:nvPr userDrawn="1"/>
          </p:nvSpPr>
          <p:spPr bwMode="auto">
            <a:xfrm>
              <a:off x="-232" y="1145"/>
              <a:ext cx="184" cy="765"/>
            </a:xfrm>
            <a:custGeom>
              <a:avLst/>
              <a:gdLst/>
              <a:ahLst/>
              <a:cxnLst>
                <a:cxn ang="0">
                  <a:pos x="38" y="765"/>
                </a:cxn>
                <a:cxn ang="0">
                  <a:pos x="24" y="718"/>
                </a:cxn>
                <a:cxn ang="0">
                  <a:pos x="14" y="669"/>
                </a:cxn>
                <a:cxn ang="0">
                  <a:pos x="5" y="618"/>
                </a:cxn>
                <a:cxn ang="0">
                  <a:pos x="3" y="568"/>
                </a:cxn>
                <a:cxn ang="0">
                  <a:pos x="0" y="516"/>
                </a:cxn>
                <a:cxn ang="0">
                  <a:pos x="4" y="465"/>
                </a:cxn>
                <a:cxn ang="0">
                  <a:pos x="17" y="362"/>
                </a:cxn>
                <a:cxn ang="0">
                  <a:pos x="28" y="311"/>
                </a:cxn>
                <a:cxn ang="0">
                  <a:pos x="41" y="261"/>
                </a:cxn>
                <a:cxn ang="0">
                  <a:pos x="58" y="213"/>
                </a:cxn>
                <a:cxn ang="0">
                  <a:pos x="78" y="167"/>
                </a:cxn>
                <a:cxn ang="0">
                  <a:pos x="99" y="121"/>
                </a:cxn>
                <a:cxn ang="0">
                  <a:pos x="123" y="79"/>
                </a:cxn>
                <a:cxn ang="0">
                  <a:pos x="150" y="38"/>
                </a:cxn>
                <a:cxn ang="0">
                  <a:pos x="179" y="0"/>
                </a:cxn>
                <a:cxn ang="0">
                  <a:pos x="184" y="5"/>
                </a:cxn>
                <a:cxn ang="0">
                  <a:pos x="155" y="42"/>
                </a:cxn>
                <a:cxn ang="0">
                  <a:pos x="128" y="83"/>
                </a:cxn>
                <a:cxn ang="0">
                  <a:pos x="104" y="125"/>
                </a:cxn>
                <a:cxn ang="0">
                  <a:pos x="83" y="171"/>
                </a:cxn>
                <a:cxn ang="0">
                  <a:pos x="63" y="217"/>
                </a:cxn>
                <a:cxn ang="0">
                  <a:pos x="46" y="264"/>
                </a:cxn>
                <a:cxn ang="0">
                  <a:pos x="34" y="314"/>
                </a:cxn>
                <a:cxn ang="0">
                  <a:pos x="22" y="364"/>
                </a:cxn>
                <a:cxn ang="0">
                  <a:pos x="10" y="465"/>
                </a:cxn>
                <a:cxn ang="0">
                  <a:pos x="7" y="516"/>
                </a:cxn>
                <a:cxn ang="0">
                  <a:pos x="8" y="568"/>
                </a:cxn>
                <a:cxn ang="0">
                  <a:pos x="11" y="618"/>
                </a:cxn>
                <a:cxn ang="0">
                  <a:pos x="20" y="669"/>
                </a:cxn>
                <a:cxn ang="0">
                  <a:pos x="29" y="715"/>
                </a:cxn>
                <a:cxn ang="0">
                  <a:pos x="44" y="762"/>
                </a:cxn>
                <a:cxn ang="0">
                  <a:pos x="38" y="765"/>
                </a:cxn>
              </a:cxnLst>
              <a:rect l="0" t="0" r="r" b="b"/>
              <a:pathLst>
                <a:path w="184" h="765">
                  <a:moveTo>
                    <a:pt x="38" y="765"/>
                  </a:moveTo>
                  <a:lnTo>
                    <a:pt x="24" y="718"/>
                  </a:lnTo>
                  <a:lnTo>
                    <a:pt x="14" y="669"/>
                  </a:lnTo>
                  <a:lnTo>
                    <a:pt x="5" y="618"/>
                  </a:lnTo>
                  <a:lnTo>
                    <a:pt x="3" y="568"/>
                  </a:lnTo>
                  <a:lnTo>
                    <a:pt x="0" y="516"/>
                  </a:lnTo>
                  <a:lnTo>
                    <a:pt x="4" y="465"/>
                  </a:lnTo>
                  <a:lnTo>
                    <a:pt x="17" y="362"/>
                  </a:lnTo>
                  <a:lnTo>
                    <a:pt x="28" y="311"/>
                  </a:lnTo>
                  <a:lnTo>
                    <a:pt x="41" y="261"/>
                  </a:lnTo>
                  <a:lnTo>
                    <a:pt x="58" y="213"/>
                  </a:lnTo>
                  <a:lnTo>
                    <a:pt x="78" y="167"/>
                  </a:lnTo>
                  <a:lnTo>
                    <a:pt x="99" y="121"/>
                  </a:lnTo>
                  <a:lnTo>
                    <a:pt x="123" y="79"/>
                  </a:lnTo>
                  <a:lnTo>
                    <a:pt x="150" y="38"/>
                  </a:lnTo>
                  <a:lnTo>
                    <a:pt x="179" y="0"/>
                  </a:lnTo>
                  <a:lnTo>
                    <a:pt x="184" y="5"/>
                  </a:lnTo>
                  <a:lnTo>
                    <a:pt x="155" y="42"/>
                  </a:lnTo>
                  <a:lnTo>
                    <a:pt x="128" y="83"/>
                  </a:lnTo>
                  <a:lnTo>
                    <a:pt x="104" y="125"/>
                  </a:lnTo>
                  <a:lnTo>
                    <a:pt x="83" y="171"/>
                  </a:lnTo>
                  <a:lnTo>
                    <a:pt x="63" y="217"/>
                  </a:lnTo>
                  <a:lnTo>
                    <a:pt x="46" y="264"/>
                  </a:lnTo>
                  <a:lnTo>
                    <a:pt x="34" y="314"/>
                  </a:lnTo>
                  <a:lnTo>
                    <a:pt x="22" y="364"/>
                  </a:lnTo>
                  <a:lnTo>
                    <a:pt x="10" y="465"/>
                  </a:lnTo>
                  <a:lnTo>
                    <a:pt x="7" y="516"/>
                  </a:lnTo>
                  <a:lnTo>
                    <a:pt x="8" y="568"/>
                  </a:lnTo>
                  <a:lnTo>
                    <a:pt x="11" y="618"/>
                  </a:lnTo>
                  <a:lnTo>
                    <a:pt x="20" y="669"/>
                  </a:lnTo>
                  <a:lnTo>
                    <a:pt x="29" y="715"/>
                  </a:lnTo>
                  <a:lnTo>
                    <a:pt x="44" y="762"/>
                  </a:lnTo>
                  <a:lnTo>
                    <a:pt x="38" y="765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89" name="Freeform 66"/>
            <p:cNvSpPr>
              <a:spLocks/>
            </p:cNvSpPr>
            <p:nvPr userDrawn="1"/>
          </p:nvSpPr>
          <p:spPr bwMode="auto">
            <a:xfrm>
              <a:off x="-194" y="1905"/>
              <a:ext cx="6" cy="6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6" y="2"/>
                </a:cxn>
                <a:cxn ang="0">
                  <a:pos x="1" y="0"/>
                </a:cxn>
                <a:cxn ang="0">
                  <a:pos x="4" y="6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6" y="2"/>
                  </a:lnTo>
                  <a:lnTo>
                    <a:pt x="1" y="0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0" name="Freeform 67"/>
            <p:cNvSpPr>
              <a:spLocks/>
            </p:cNvSpPr>
            <p:nvPr userDrawn="1"/>
          </p:nvSpPr>
          <p:spPr bwMode="auto">
            <a:xfrm>
              <a:off x="-53" y="1036"/>
              <a:ext cx="444" cy="114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22" y="85"/>
                </a:cxn>
                <a:cxn ang="0">
                  <a:pos x="44" y="65"/>
                </a:cxn>
                <a:cxn ang="0">
                  <a:pos x="68" y="48"/>
                </a:cxn>
                <a:cxn ang="0">
                  <a:pos x="98" y="34"/>
                </a:cxn>
                <a:cxn ang="0">
                  <a:pos x="125" y="22"/>
                </a:cxn>
                <a:cxn ang="0">
                  <a:pos x="153" y="14"/>
                </a:cxn>
                <a:cxn ang="0">
                  <a:pos x="183" y="8"/>
                </a:cxn>
                <a:cxn ang="0">
                  <a:pos x="213" y="3"/>
                </a:cxn>
                <a:cxn ang="0">
                  <a:pos x="242" y="1"/>
                </a:cxn>
                <a:cxn ang="0">
                  <a:pos x="273" y="0"/>
                </a:cxn>
                <a:cxn ang="0">
                  <a:pos x="333" y="3"/>
                </a:cxn>
                <a:cxn ang="0">
                  <a:pos x="391" y="10"/>
                </a:cxn>
                <a:cxn ang="0">
                  <a:pos x="444" y="20"/>
                </a:cxn>
                <a:cxn ang="0">
                  <a:pos x="443" y="27"/>
                </a:cxn>
                <a:cxn ang="0">
                  <a:pos x="389" y="17"/>
                </a:cxn>
                <a:cxn ang="0">
                  <a:pos x="333" y="10"/>
                </a:cxn>
                <a:cxn ang="0">
                  <a:pos x="273" y="7"/>
                </a:cxn>
                <a:cxn ang="0">
                  <a:pos x="242" y="8"/>
                </a:cxn>
                <a:cxn ang="0">
                  <a:pos x="213" y="10"/>
                </a:cxn>
                <a:cxn ang="0">
                  <a:pos x="183" y="15"/>
                </a:cxn>
                <a:cxn ang="0">
                  <a:pos x="155" y="21"/>
                </a:cxn>
                <a:cxn ang="0">
                  <a:pos x="126" y="29"/>
                </a:cxn>
                <a:cxn ang="0">
                  <a:pos x="99" y="41"/>
                </a:cxn>
                <a:cxn ang="0">
                  <a:pos x="72" y="53"/>
                </a:cxn>
                <a:cxn ang="0">
                  <a:pos x="48" y="70"/>
                </a:cxn>
                <a:cxn ang="0">
                  <a:pos x="26" y="90"/>
                </a:cxn>
                <a:cxn ang="0">
                  <a:pos x="5" y="114"/>
                </a:cxn>
                <a:cxn ang="0">
                  <a:pos x="0" y="109"/>
                </a:cxn>
              </a:cxnLst>
              <a:rect l="0" t="0" r="r" b="b"/>
              <a:pathLst>
                <a:path w="444" h="114">
                  <a:moveTo>
                    <a:pt x="0" y="109"/>
                  </a:moveTo>
                  <a:lnTo>
                    <a:pt x="22" y="85"/>
                  </a:lnTo>
                  <a:lnTo>
                    <a:pt x="44" y="65"/>
                  </a:lnTo>
                  <a:lnTo>
                    <a:pt x="68" y="48"/>
                  </a:lnTo>
                  <a:lnTo>
                    <a:pt x="98" y="34"/>
                  </a:lnTo>
                  <a:lnTo>
                    <a:pt x="125" y="22"/>
                  </a:lnTo>
                  <a:lnTo>
                    <a:pt x="153" y="14"/>
                  </a:lnTo>
                  <a:lnTo>
                    <a:pt x="183" y="8"/>
                  </a:lnTo>
                  <a:lnTo>
                    <a:pt x="213" y="3"/>
                  </a:lnTo>
                  <a:lnTo>
                    <a:pt x="242" y="1"/>
                  </a:lnTo>
                  <a:lnTo>
                    <a:pt x="273" y="0"/>
                  </a:lnTo>
                  <a:lnTo>
                    <a:pt x="333" y="3"/>
                  </a:lnTo>
                  <a:lnTo>
                    <a:pt x="391" y="10"/>
                  </a:lnTo>
                  <a:lnTo>
                    <a:pt x="444" y="20"/>
                  </a:lnTo>
                  <a:lnTo>
                    <a:pt x="443" y="27"/>
                  </a:lnTo>
                  <a:lnTo>
                    <a:pt x="389" y="17"/>
                  </a:lnTo>
                  <a:lnTo>
                    <a:pt x="333" y="10"/>
                  </a:lnTo>
                  <a:lnTo>
                    <a:pt x="273" y="7"/>
                  </a:lnTo>
                  <a:lnTo>
                    <a:pt x="242" y="8"/>
                  </a:lnTo>
                  <a:lnTo>
                    <a:pt x="213" y="10"/>
                  </a:lnTo>
                  <a:lnTo>
                    <a:pt x="183" y="15"/>
                  </a:lnTo>
                  <a:lnTo>
                    <a:pt x="155" y="21"/>
                  </a:lnTo>
                  <a:lnTo>
                    <a:pt x="126" y="29"/>
                  </a:lnTo>
                  <a:lnTo>
                    <a:pt x="99" y="41"/>
                  </a:lnTo>
                  <a:lnTo>
                    <a:pt x="72" y="53"/>
                  </a:lnTo>
                  <a:lnTo>
                    <a:pt x="48" y="70"/>
                  </a:lnTo>
                  <a:lnTo>
                    <a:pt x="26" y="90"/>
                  </a:lnTo>
                  <a:lnTo>
                    <a:pt x="5" y="114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1" name="Freeform 68"/>
            <p:cNvSpPr>
              <a:spLocks/>
            </p:cNvSpPr>
            <p:nvPr userDrawn="1"/>
          </p:nvSpPr>
          <p:spPr bwMode="auto">
            <a:xfrm>
              <a:off x="-53" y="1145"/>
              <a:ext cx="5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2" name="Freeform 69"/>
            <p:cNvSpPr>
              <a:spLocks/>
            </p:cNvSpPr>
            <p:nvPr userDrawn="1"/>
          </p:nvSpPr>
          <p:spPr bwMode="auto">
            <a:xfrm>
              <a:off x="389" y="1056"/>
              <a:ext cx="179" cy="17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1" y="12"/>
                </a:cxn>
                <a:cxn ang="0">
                  <a:pos x="55" y="31"/>
                </a:cxn>
                <a:cxn ang="0">
                  <a:pos x="80" y="53"/>
                </a:cxn>
                <a:cxn ang="0">
                  <a:pos x="103" y="77"/>
                </a:cxn>
                <a:cxn ang="0">
                  <a:pos x="144" y="128"/>
                </a:cxn>
                <a:cxn ang="0">
                  <a:pos x="179" y="175"/>
                </a:cxn>
                <a:cxn ang="0">
                  <a:pos x="174" y="179"/>
                </a:cxn>
                <a:cxn ang="0">
                  <a:pos x="138" y="132"/>
                </a:cxn>
                <a:cxn ang="0">
                  <a:pos x="97" y="82"/>
                </a:cxn>
                <a:cxn ang="0">
                  <a:pos x="75" y="58"/>
                </a:cxn>
                <a:cxn ang="0">
                  <a:pos x="51" y="36"/>
                </a:cxn>
                <a:cxn ang="0">
                  <a:pos x="27" y="18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179" h="179">
                  <a:moveTo>
                    <a:pt x="4" y="0"/>
                  </a:moveTo>
                  <a:lnTo>
                    <a:pt x="31" y="12"/>
                  </a:lnTo>
                  <a:lnTo>
                    <a:pt x="55" y="31"/>
                  </a:lnTo>
                  <a:lnTo>
                    <a:pt x="80" y="53"/>
                  </a:lnTo>
                  <a:lnTo>
                    <a:pt x="103" y="77"/>
                  </a:lnTo>
                  <a:lnTo>
                    <a:pt x="144" y="128"/>
                  </a:lnTo>
                  <a:lnTo>
                    <a:pt x="179" y="175"/>
                  </a:lnTo>
                  <a:lnTo>
                    <a:pt x="174" y="179"/>
                  </a:lnTo>
                  <a:lnTo>
                    <a:pt x="138" y="132"/>
                  </a:lnTo>
                  <a:lnTo>
                    <a:pt x="97" y="82"/>
                  </a:lnTo>
                  <a:lnTo>
                    <a:pt x="75" y="58"/>
                  </a:lnTo>
                  <a:lnTo>
                    <a:pt x="51" y="36"/>
                  </a:lnTo>
                  <a:lnTo>
                    <a:pt x="27" y="18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3" name="Freeform 70"/>
            <p:cNvSpPr>
              <a:spLocks/>
            </p:cNvSpPr>
            <p:nvPr userDrawn="1"/>
          </p:nvSpPr>
          <p:spPr bwMode="auto">
            <a:xfrm>
              <a:off x="389" y="1056"/>
              <a:ext cx="4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0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4" name="Freeform 71"/>
            <p:cNvSpPr>
              <a:spLocks/>
            </p:cNvSpPr>
            <p:nvPr userDrawn="1"/>
          </p:nvSpPr>
          <p:spPr bwMode="auto">
            <a:xfrm>
              <a:off x="561" y="1231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2" y="4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7" y="1"/>
                  </a:lnTo>
                  <a:lnTo>
                    <a:pt x="0" y="1"/>
                  </a:lnTo>
                  <a:lnTo>
                    <a:pt x="2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5" name="Freeform 72"/>
            <p:cNvSpPr>
              <a:spLocks/>
            </p:cNvSpPr>
            <p:nvPr userDrawn="1"/>
          </p:nvSpPr>
          <p:spPr bwMode="auto">
            <a:xfrm>
              <a:off x="-1388" y="-333"/>
              <a:ext cx="4025" cy="4145"/>
            </a:xfrm>
            <a:custGeom>
              <a:avLst/>
              <a:gdLst/>
              <a:ahLst/>
              <a:cxnLst>
                <a:cxn ang="0">
                  <a:pos x="4024" y="1530"/>
                </a:cxn>
                <a:cxn ang="0">
                  <a:pos x="3922" y="2122"/>
                </a:cxn>
                <a:cxn ang="0">
                  <a:pos x="3639" y="2456"/>
                </a:cxn>
                <a:cxn ang="0">
                  <a:pos x="2921" y="2716"/>
                </a:cxn>
                <a:cxn ang="0">
                  <a:pos x="2597" y="2636"/>
                </a:cxn>
                <a:cxn ang="0">
                  <a:pos x="2910" y="2147"/>
                </a:cxn>
                <a:cxn ang="0">
                  <a:pos x="2975" y="1664"/>
                </a:cxn>
                <a:cxn ang="0">
                  <a:pos x="2772" y="1445"/>
                </a:cxn>
                <a:cxn ang="0">
                  <a:pos x="2402" y="1417"/>
                </a:cxn>
                <a:cxn ang="0">
                  <a:pos x="2212" y="1670"/>
                </a:cxn>
                <a:cxn ang="0">
                  <a:pos x="1968" y="1753"/>
                </a:cxn>
                <a:cxn ang="0">
                  <a:pos x="1897" y="1479"/>
                </a:cxn>
                <a:cxn ang="0">
                  <a:pos x="1508" y="1380"/>
                </a:cxn>
                <a:cxn ang="0">
                  <a:pos x="1219" y="1667"/>
                </a:cxn>
                <a:cxn ang="0">
                  <a:pos x="1176" y="2155"/>
                </a:cxn>
                <a:cxn ang="0">
                  <a:pos x="1333" y="2496"/>
                </a:cxn>
                <a:cxn ang="0">
                  <a:pos x="1854" y="2927"/>
                </a:cxn>
                <a:cxn ang="0">
                  <a:pos x="1975" y="3189"/>
                </a:cxn>
                <a:cxn ang="0">
                  <a:pos x="1815" y="3084"/>
                </a:cxn>
                <a:cxn ang="0">
                  <a:pos x="1112" y="2494"/>
                </a:cxn>
                <a:cxn ang="0">
                  <a:pos x="965" y="2084"/>
                </a:cxn>
                <a:cxn ang="0">
                  <a:pos x="969" y="1555"/>
                </a:cxn>
                <a:cxn ang="0">
                  <a:pos x="1215" y="1250"/>
                </a:cxn>
                <a:cxn ang="0">
                  <a:pos x="1668" y="1124"/>
                </a:cxn>
                <a:cxn ang="0">
                  <a:pos x="2050" y="1318"/>
                </a:cxn>
                <a:cxn ang="0">
                  <a:pos x="2317" y="1266"/>
                </a:cxn>
                <a:cxn ang="0">
                  <a:pos x="2670" y="1182"/>
                </a:cxn>
                <a:cxn ang="0">
                  <a:pos x="3011" y="1326"/>
                </a:cxn>
                <a:cxn ang="0">
                  <a:pos x="3236" y="1755"/>
                </a:cxn>
                <a:cxn ang="0">
                  <a:pos x="2935" y="2388"/>
                </a:cxn>
                <a:cxn ang="0">
                  <a:pos x="3161" y="2543"/>
                </a:cxn>
                <a:cxn ang="0">
                  <a:pos x="3653" y="2260"/>
                </a:cxn>
                <a:cxn ang="0">
                  <a:pos x="3806" y="1879"/>
                </a:cxn>
                <a:cxn ang="0">
                  <a:pos x="3716" y="1073"/>
                </a:cxn>
                <a:cxn ang="0">
                  <a:pos x="3284" y="513"/>
                </a:cxn>
                <a:cxn ang="0">
                  <a:pos x="2857" y="308"/>
                </a:cxn>
                <a:cxn ang="0">
                  <a:pos x="2170" y="216"/>
                </a:cxn>
                <a:cxn ang="0">
                  <a:pos x="1392" y="349"/>
                </a:cxn>
                <a:cxn ang="0">
                  <a:pos x="816" y="700"/>
                </a:cxn>
                <a:cxn ang="0">
                  <a:pos x="420" y="1205"/>
                </a:cxn>
                <a:cxn ang="0">
                  <a:pos x="238" y="1777"/>
                </a:cxn>
                <a:cxn ang="0">
                  <a:pos x="275" y="2526"/>
                </a:cxn>
                <a:cxn ang="0">
                  <a:pos x="579" y="3192"/>
                </a:cxn>
                <a:cxn ang="0">
                  <a:pos x="1084" y="3684"/>
                </a:cxn>
                <a:cxn ang="0">
                  <a:pos x="1654" y="3943"/>
                </a:cxn>
                <a:cxn ang="0">
                  <a:pos x="2287" y="3998"/>
                </a:cxn>
                <a:cxn ang="0">
                  <a:pos x="2823" y="3859"/>
                </a:cxn>
                <a:cxn ang="0">
                  <a:pos x="3347" y="3646"/>
                </a:cxn>
                <a:cxn ang="0">
                  <a:pos x="2629" y="4034"/>
                </a:cxn>
                <a:cxn ang="0">
                  <a:pos x="1956" y="4145"/>
                </a:cxn>
                <a:cxn ang="0">
                  <a:pos x="897" y="3798"/>
                </a:cxn>
                <a:cxn ang="0">
                  <a:pos x="400" y="3282"/>
                </a:cxn>
                <a:cxn ang="0">
                  <a:pos x="57" y="2547"/>
                </a:cxn>
                <a:cxn ang="0">
                  <a:pos x="12" y="1857"/>
                </a:cxn>
                <a:cxn ang="0">
                  <a:pos x="227" y="1087"/>
                </a:cxn>
                <a:cxn ang="0">
                  <a:pos x="611" y="533"/>
                </a:cxn>
                <a:cxn ang="0">
                  <a:pos x="1101" y="213"/>
                </a:cxn>
                <a:cxn ang="0">
                  <a:pos x="1968" y="17"/>
                </a:cxn>
                <a:cxn ang="0">
                  <a:pos x="2854" y="63"/>
                </a:cxn>
                <a:cxn ang="0">
                  <a:pos x="3573" y="430"/>
                </a:cxn>
              </a:cxnLst>
              <a:rect l="0" t="0" r="r" b="b"/>
              <a:pathLst>
                <a:path w="4025" h="4145">
                  <a:moveTo>
                    <a:pt x="3867" y="803"/>
                  </a:moveTo>
                  <a:lnTo>
                    <a:pt x="3883" y="844"/>
                  </a:lnTo>
                  <a:lnTo>
                    <a:pt x="3897" y="887"/>
                  </a:lnTo>
                  <a:lnTo>
                    <a:pt x="3911" y="930"/>
                  </a:lnTo>
                  <a:lnTo>
                    <a:pt x="3925" y="973"/>
                  </a:lnTo>
                  <a:lnTo>
                    <a:pt x="3938" y="1018"/>
                  </a:lnTo>
                  <a:lnTo>
                    <a:pt x="3950" y="1062"/>
                  </a:lnTo>
                  <a:lnTo>
                    <a:pt x="3962" y="1107"/>
                  </a:lnTo>
                  <a:lnTo>
                    <a:pt x="3967" y="1130"/>
                  </a:lnTo>
                  <a:lnTo>
                    <a:pt x="3973" y="1154"/>
                  </a:lnTo>
                  <a:lnTo>
                    <a:pt x="3983" y="1199"/>
                  </a:lnTo>
                  <a:lnTo>
                    <a:pt x="3991" y="1246"/>
                  </a:lnTo>
                  <a:lnTo>
                    <a:pt x="4000" y="1294"/>
                  </a:lnTo>
                  <a:lnTo>
                    <a:pt x="4007" y="1340"/>
                  </a:lnTo>
                  <a:lnTo>
                    <a:pt x="4013" y="1387"/>
                  </a:lnTo>
                  <a:lnTo>
                    <a:pt x="4017" y="1435"/>
                  </a:lnTo>
                  <a:lnTo>
                    <a:pt x="4021" y="1483"/>
                  </a:lnTo>
                  <a:lnTo>
                    <a:pt x="4024" y="1530"/>
                  </a:lnTo>
                  <a:lnTo>
                    <a:pt x="4025" y="1578"/>
                  </a:lnTo>
                  <a:lnTo>
                    <a:pt x="4025" y="1625"/>
                  </a:lnTo>
                  <a:lnTo>
                    <a:pt x="4023" y="1673"/>
                  </a:lnTo>
                  <a:lnTo>
                    <a:pt x="4020" y="1719"/>
                  </a:lnTo>
                  <a:lnTo>
                    <a:pt x="4016" y="1766"/>
                  </a:lnTo>
                  <a:lnTo>
                    <a:pt x="4013" y="1789"/>
                  </a:lnTo>
                  <a:lnTo>
                    <a:pt x="4010" y="1813"/>
                  </a:lnTo>
                  <a:lnTo>
                    <a:pt x="4007" y="1835"/>
                  </a:lnTo>
                  <a:lnTo>
                    <a:pt x="4003" y="1858"/>
                  </a:lnTo>
                  <a:lnTo>
                    <a:pt x="3999" y="1881"/>
                  </a:lnTo>
                  <a:lnTo>
                    <a:pt x="3994" y="1903"/>
                  </a:lnTo>
                  <a:lnTo>
                    <a:pt x="3989" y="1926"/>
                  </a:lnTo>
                  <a:lnTo>
                    <a:pt x="3983" y="1949"/>
                  </a:lnTo>
                  <a:lnTo>
                    <a:pt x="3970" y="1994"/>
                  </a:lnTo>
                  <a:lnTo>
                    <a:pt x="3956" y="2038"/>
                  </a:lnTo>
                  <a:lnTo>
                    <a:pt x="3949" y="2059"/>
                  </a:lnTo>
                  <a:lnTo>
                    <a:pt x="3941" y="2080"/>
                  </a:lnTo>
                  <a:lnTo>
                    <a:pt x="3922" y="2122"/>
                  </a:lnTo>
                  <a:lnTo>
                    <a:pt x="3912" y="2144"/>
                  </a:lnTo>
                  <a:lnTo>
                    <a:pt x="3902" y="2164"/>
                  </a:lnTo>
                  <a:lnTo>
                    <a:pt x="3891" y="2185"/>
                  </a:lnTo>
                  <a:lnTo>
                    <a:pt x="3881" y="2205"/>
                  </a:lnTo>
                  <a:lnTo>
                    <a:pt x="3868" y="2224"/>
                  </a:lnTo>
                  <a:lnTo>
                    <a:pt x="3857" y="2244"/>
                  </a:lnTo>
                  <a:lnTo>
                    <a:pt x="3843" y="2262"/>
                  </a:lnTo>
                  <a:lnTo>
                    <a:pt x="3829" y="2279"/>
                  </a:lnTo>
                  <a:lnTo>
                    <a:pt x="3799" y="2312"/>
                  </a:lnTo>
                  <a:lnTo>
                    <a:pt x="3785" y="2329"/>
                  </a:lnTo>
                  <a:lnTo>
                    <a:pt x="3769" y="2345"/>
                  </a:lnTo>
                  <a:lnTo>
                    <a:pt x="3754" y="2360"/>
                  </a:lnTo>
                  <a:lnTo>
                    <a:pt x="3738" y="2374"/>
                  </a:lnTo>
                  <a:lnTo>
                    <a:pt x="3723" y="2388"/>
                  </a:lnTo>
                  <a:lnTo>
                    <a:pt x="3707" y="2403"/>
                  </a:lnTo>
                  <a:lnTo>
                    <a:pt x="3673" y="2431"/>
                  </a:lnTo>
                  <a:lnTo>
                    <a:pt x="3656" y="2444"/>
                  </a:lnTo>
                  <a:lnTo>
                    <a:pt x="3639" y="2456"/>
                  </a:lnTo>
                  <a:lnTo>
                    <a:pt x="3605" y="2480"/>
                  </a:lnTo>
                  <a:lnTo>
                    <a:pt x="3570" y="2503"/>
                  </a:lnTo>
                  <a:lnTo>
                    <a:pt x="3533" y="2524"/>
                  </a:lnTo>
                  <a:lnTo>
                    <a:pt x="3496" y="2544"/>
                  </a:lnTo>
                  <a:lnTo>
                    <a:pt x="3458" y="2564"/>
                  </a:lnTo>
                  <a:lnTo>
                    <a:pt x="3420" y="2581"/>
                  </a:lnTo>
                  <a:lnTo>
                    <a:pt x="3380" y="2598"/>
                  </a:lnTo>
                  <a:lnTo>
                    <a:pt x="3341" y="2613"/>
                  </a:lnTo>
                  <a:lnTo>
                    <a:pt x="3301" y="2627"/>
                  </a:lnTo>
                  <a:lnTo>
                    <a:pt x="3260" y="2640"/>
                  </a:lnTo>
                  <a:lnTo>
                    <a:pt x="3219" y="2653"/>
                  </a:lnTo>
                  <a:lnTo>
                    <a:pt x="3178" y="2664"/>
                  </a:lnTo>
                  <a:lnTo>
                    <a:pt x="3136" y="2675"/>
                  </a:lnTo>
                  <a:lnTo>
                    <a:pt x="3093" y="2684"/>
                  </a:lnTo>
                  <a:lnTo>
                    <a:pt x="3051" y="2694"/>
                  </a:lnTo>
                  <a:lnTo>
                    <a:pt x="3007" y="2702"/>
                  </a:lnTo>
                  <a:lnTo>
                    <a:pt x="2965" y="2709"/>
                  </a:lnTo>
                  <a:lnTo>
                    <a:pt x="2921" y="2716"/>
                  </a:lnTo>
                  <a:lnTo>
                    <a:pt x="2877" y="2722"/>
                  </a:lnTo>
                  <a:lnTo>
                    <a:pt x="2833" y="2728"/>
                  </a:lnTo>
                  <a:lnTo>
                    <a:pt x="2789" y="2733"/>
                  </a:lnTo>
                  <a:lnTo>
                    <a:pt x="2702" y="2743"/>
                  </a:lnTo>
                  <a:lnTo>
                    <a:pt x="2614" y="2750"/>
                  </a:lnTo>
                  <a:lnTo>
                    <a:pt x="2605" y="2742"/>
                  </a:lnTo>
                  <a:lnTo>
                    <a:pt x="2598" y="2732"/>
                  </a:lnTo>
                  <a:lnTo>
                    <a:pt x="2593" y="2724"/>
                  </a:lnTo>
                  <a:lnTo>
                    <a:pt x="2588" y="2715"/>
                  </a:lnTo>
                  <a:lnTo>
                    <a:pt x="2586" y="2707"/>
                  </a:lnTo>
                  <a:lnTo>
                    <a:pt x="2583" y="2698"/>
                  </a:lnTo>
                  <a:lnTo>
                    <a:pt x="2581" y="2691"/>
                  </a:lnTo>
                  <a:lnTo>
                    <a:pt x="2581" y="2683"/>
                  </a:lnTo>
                  <a:lnTo>
                    <a:pt x="2584" y="2667"/>
                  </a:lnTo>
                  <a:lnTo>
                    <a:pt x="2586" y="2658"/>
                  </a:lnTo>
                  <a:lnTo>
                    <a:pt x="2588" y="2651"/>
                  </a:lnTo>
                  <a:lnTo>
                    <a:pt x="2593" y="2643"/>
                  </a:lnTo>
                  <a:lnTo>
                    <a:pt x="2597" y="2636"/>
                  </a:lnTo>
                  <a:lnTo>
                    <a:pt x="2607" y="2620"/>
                  </a:lnTo>
                  <a:lnTo>
                    <a:pt x="2618" y="2606"/>
                  </a:lnTo>
                  <a:lnTo>
                    <a:pt x="2629" y="2592"/>
                  </a:lnTo>
                  <a:lnTo>
                    <a:pt x="2655" y="2564"/>
                  </a:lnTo>
                  <a:lnTo>
                    <a:pt x="2666" y="2550"/>
                  </a:lnTo>
                  <a:lnTo>
                    <a:pt x="2676" y="2535"/>
                  </a:lnTo>
                  <a:lnTo>
                    <a:pt x="2685" y="2523"/>
                  </a:lnTo>
                  <a:lnTo>
                    <a:pt x="2692" y="2509"/>
                  </a:lnTo>
                  <a:lnTo>
                    <a:pt x="2726" y="2460"/>
                  </a:lnTo>
                  <a:lnTo>
                    <a:pt x="2760" y="2411"/>
                  </a:lnTo>
                  <a:lnTo>
                    <a:pt x="2792" y="2360"/>
                  </a:lnTo>
                  <a:lnTo>
                    <a:pt x="2809" y="2335"/>
                  </a:lnTo>
                  <a:lnTo>
                    <a:pt x="2825" y="2308"/>
                  </a:lnTo>
                  <a:lnTo>
                    <a:pt x="2854" y="2255"/>
                  </a:lnTo>
                  <a:lnTo>
                    <a:pt x="2870" y="2229"/>
                  </a:lnTo>
                  <a:lnTo>
                    <a:pt x="2883" y="2202"/>
                  </a:lnTo>
                  <a:lnTo>
                    <a:pt x="2897" y="2175"/>
                  </a:lnTo>
                  <a:lnTo>
                    <a:pt x="2910" y="2147"/>
                  </a:lnTo>
                  <a:lnTo>
                    <a:pt x="2921" y="2120"/>
                  </a:lnTo>
                  <a:lnTo>
                    <a:pt x="2932" y="2091"/>
                  </a:lnTo>
                  <a:lnTo>
                    <a:pt x="2942" y="2063"/>
                  </a:lnTo>
                  <a:lnTo>
                    <a:pt x="2952" y="2036"/>
                  </a:lnTo>
                  <a:lnTo>
                    <a:pt x="2956" y="2022"/>
                  </a:lnTo>
                  <a:lnTo>
                    <a:pt x="2960" y="2008"/>
                  </a:lnTo>
                  <a:lnTo>
                    <a:pt x="2969" y="1980"/>
                  </a:lnTo>
                  <a:lnTo>
                    <a:pt x="2975" y="1951"/>
                  </a:lnTo>
                  <a:lnTo>
                    <a:pt x="2980" y="1923"/>
                  </a:lnTo>
                  <a:lnTo>
                    <a:pt x="2984" y="1893"/>
                  </a:lnTo>
                  <a:lnTo>
                    <a:pt x="2989" y="1865"/>
                  </a:lnTo>
                  <a:lnTo>
                    <a:pt x="2990" y="1837"/>
                  </a:lnTo>
                  <a:lnTo>
                    <a:pt x="2992" y="1809"/>
                  </a:lnTo>
                  <a:lnTo>
                    <a:pt x="2990" y="1779"/>
                  </a:lnTo>
                  <a:lnTo>
                    <a:pt x="2989" y="1751"/>
                  </a:lnTo>
                  <a:lnTo>
                    <a:pt x="2986" y="1722"/>
                  </a:lnTo>
                  <a:lnTo>
                    <a:pt x="2980" y="1694"/>
                  </a:lnTo>
                  <a:lnTo>
                    <a:pt x="2975" y="1664"/>
                  </a:lnTo>
                  <a:lnTo>
                    <a:pt x="2966" y="1636"/>
                  </a:lnTo>
                  <a:lnTo>
                    <a:pt x="2959" y="1620"/>
                  </a:lnTo>
                  <a:lnTo>
                    <a:pt x="2951" y="1605"/>
                  </a:lnTo>
                  <a:lnTo>
                    <a:pt x="2942" y="1591"/>
                  </a:lnTo>
                  <a:lnTo>
                    <a:pt x="2932" y="1577"/>
                  </a:lnTo>
                  <a:lnTo>
                    <a:pt x="2922" y="1562"/>
                  </a:lnTo>
                  <a:lnTo>
                    <a:pt x="2912" y="1550"/>
                  </a:lnTo>
                  <a:lnTo>
                    <a:pt x="2902" y="1537"/>
                  </a:lnTo>
                  <a:lnTo>
                    <a:pt x="2891" y="1526"/>
                  </a:lnTo>
                  <a:lnTo>
                    <a:pt x="2878" y="1514"/>
                  </a:lnTo>
                  <a:lnTo>
                    <a:pt x="2867" y="1505"/>
                  </a:lnTo>
                  <a:lnTo>
                    <a:pt x="2854" y="1495"/>
                  </a:lnTo>
                  <a:lnTo>
                    <a:pt x="2842" y="1485"/>
                  </a:lnTo>
                  <a:lnTo>
                    <a:pt x="2827" y="1476"/>
                  </a:lnTo>
                  <a:lnTo>
                    <a:pt x="2815" y="1468"/>
                  </a:lnTo>
                  <a:lnTo>
                    <a:pt x="2801" y="1459"/>
                  </a:lnTo>
                  <a:lnTo>
                    <a:pt x="2786" y="1452"/>
                  </a:lnTo>
                  <a:lnTo>
                    <a:pt x="2772" y="1445"/>
                  </a:lnTo>
                  <a:lnTo>
                    <a:pt x="2757" y="1439"/>
                  </a:lnTo>
                  <a:lnTo>
                    <a:pt x="2743" y="1432"/>
                  </a:lnTo>
                  <a:lnTo>
                    <a:pt x="2727" y="1428"/>
                  </a:lnTo>
                  <a:lnTo>
                    <a:pt x="2696" y="1418"/>
                  </a:lnTo>
                  <a:lnTo>
                    <a:pt x="2665" y="1410"/>
                  </a:lnTo>
                  <a:lnTo>
                    <a:pt x="2632" y="1403"/>
                  </a:lnTo>
                  <a:lnTo>
                    <a:pt x="2617" y="1400"/>
                  </a:lnTo>
                  <a:lnTo>
                    <a:pt x="2600" y="1397"/>
                  </a:lnTo>
                  <a:lnTo>
                    <a:pt x="2567" y="1394"/>
                  </a:lnTo>
                  <a:lnTo>
                    <a:pt x="2535" y="1391"/>
                  </a:lnTo>
                  <a:lnTo>
                    <a:pt x="2516" y="1391"/>
                  </a:lnTo>
                  <a:lnTo>
                    <a:pt x="2499" y="1391"/>
                  </a:lnTo>
                  <a:lnTo>
                    <a:pt x="2482" y="1394"/>
                  </a:lnTo>
                  <a:lnTo>
                    <a:pt x="2465" y="1397"/>
                  </a:lnTo>
                  <a:lnTo>
                    <a:pt x="2448" y="1400"/>
                  </a:lnTo>
                  <a:lnTo>
                    <a:pt x="2433" y="1404"/>
                  </a:lnTo>
                  <a:lnTo>
                    <a:pt x="2417" y="1410"/>
                  </a:lnTo>
                  <a:lnTo>
                    <a:pt x="2402" y="1417"/>
                  </a:lnTo>
                  <a:lnTo>
                    <a:pt x="2386" y="1424"/>
                  </a:lnTo>
                  <a:lnTo>
                    <a:pt x="2372" y="1432"/>
                  </a:lnTo>
                  <a:lnTo>
                    <a:pt x="2358" y="1441"/>
                  </a:lnTo>
                  <a:lnTo>
                    <a:pt x="2344" y="1451"/>
                  </a:lnTo>
                  <a:lnTo>
                    <a:pt x="2330" y="1462"/>
                  </a:lnTo>
                  <a:lnTo>
                    <a:pt x="2317" y="1473"/>
                  </a:lnTo>
                  <a:lnTo>
                    <a:pt x="2303" y="1486"/>
                  </a:lnTo>
                  <a:lnTo>
                    <a:pt x="2290" y="1500"/>
                  </a:lnTo>
                  <a:lnTo>
                    <a:pt x="2282" y="1510"/>
                  </a:lnTo>
                  <a:lnTo>
                    <a:pt x="2273" y="1521"/>
                  </a:lnTo>
                  <a:lnTo>
                    <a:pt x="2266" y="1533"/>
                  </a:lnTo>
                  <a:lnTo>
                    <a:pt x="2259" y="1544"/>
                  </a:lnTo>
                  <a:lnTo>
                    <a:pt x="2252" y="1555"/>
                  </a:lnTo>
                  <a:lnTo>
                    <a:pt x="2246" y="1568"/>
                  </a:lnTo>
                  <a:lnTo>
                    <a:pt x="2235" y="1592"/>
                  </a:lnTo>
                  <a:lnTo>
                    <a:pt x="2226" y="1618"/>
                  </a:lnTo>
                  <a:lnTo>
                    <a:pt x="2218" y="1643"/>
                  </a:lnTo>
                  <a:lnTo>
                    <a:pt x="2212" y="1670"/>
                  </a:lnTo>
                  <a:lnTo>
                    <a:pt x="2207" y="1697"/>
                  </a:lnTo>
                  <a:lnTo>
                    <a:pt x="2197" y="1751"/>
                  </a:lnTo>
                  <a:lnTo>
                    <a:pt x="2188" y="1806"/>
                  </a:lnTo>
                  <a:lnTo>
                    <a:pt x="2183" y="1833"/>
                  </a:lnTo>
                  <a:lnTo>
                    <a:pt x="2178" y="1859"/>
                  </a:lnTo>
                  <a:lnTo>
                    <a:pt x="2171" y="1885"/>
                  </a:lnTo>
                  <a:lnTo>
                    <a:pt x="2164" y="1912"/>
                  </a:lnTo>
                  <a:lnTo>
                    <a:pt x="2139" y="1903"/>
                  </a:lnTo>
                  <a:lnTo>
                    <a:pt x="2112" y="1895"/>
                  </a:lnTo>
                  <a:lnTo>
                    <a:pt x="2085" y="1885"/>
                  </a:lnTo>
                  <a:lnTo>
                    <a:pt x="2058" y="1875"/>
                  </a:lnTo>
                  <a:lnTo>
                    <a:pt x="2033" y="1864"/>
                  </a:lnTo>
                  <a:lnTo>
                    <a:pt x="2007" y="1851"/>
                  </a:lnTo>
                  <a:lnTo>
                    <a:pt x="1982" y="1837"/>
                  </a:lnTo>
                  <a:lnTo>
                    <a:pt x="1958" y="1823"/>
                  </a:lnTo>
                  <a:lnTo>
                    <a:pt x="1962" y="1800"/>
                  </a:lnTo>
                  <a:lnTo>
                    <a:pt x="1965" y="1776"/>
                  </a:lnTo>
                  <a:lnTo>
                    <a:pt x="1968" y="1753"/>
                  </a:lnTo>
                  <a:lnTo>
                    <a:pt x="1969" y="1729"/>
                  </a:lnTo>
                  <a:lnTo>
                    <a:pt x="1969" y="1705"/>
                  </a:lnTo>
                  <a:lnTo>
                    <a:pt x="1968" y="1683"/>
                  </a:lnTo>
                  <a:lnTo>
                    <a:pt x="1966" y="1659"/>
                  </a:lnTo>
                  <a:lnTo>
                    <a:pt x="1965" y="1647"/>
                  </a:lnTo>
                  <a:lnTo>
                    <a:pt x="1963" y="1636"/>
                  </a:lnTo>
                  <a:lnTo>
                    <a:pt x="1960" y="1625"/>
                  </a:lnTo>
                  <a:lnTo>
                    <a:pt x="1959" y="1613"/>
                  </a:lnTo>
                  <a:lnTo>
                    <a:pt x="1953" y="1591"/>
                  </a:lnTo>
                  <a:lnTo>
                    <a:pt x="1949" y="1579"/>
                  </a:lnTo>
                  <a:lnTo>
                    <a:pt x="1946" y="1570"/>
                  </a:lnTo>
                  <a:lnTo>
                    <a:pt x="1942" y="1558"/>
                  </a:lnTo>
                  <a:lnTo>
                    <a:pt x="1938" y="1547"/>
                  </a:lnTo>
                  <a:lnTo>
                    <a:pt x="1928" y="1527"/>
                  </a:lnTo>
                  <a:lnTo>
                    <a:pt x="1917" y="1507"/>
                  </a:lnTo>
                  <a:lnTo>
                    <a:pt x="1911" y="1497"/>
                  </a:lnTo>
                  <a:lnTo>
                    <a:pt x="1904" y="1488"/>
                  </a:lnTo>
                  <a:lnTo>
                    <a:pt x="1897" y="1479"/>
                  </a:lnTo>
                  <a:lnTo>
                    <a:pt x="1890" y="1469"/>
                  </a:lnTo>
                  <a:lnTo>
                    <a:pt x="1864" y="1455"/>
                  </a:lnTo>
                  <a:lnTo>
                    <a:pt x="1837" y="1441"/>
                  </a:lnTo>
                  <a:lnTo>
                    <a:pt x="1809" y="1428"/>
                  </a:lnTo>
                  <a:lnTo>
                    <a:pt x="1781" y="1415"/>
                  </a:lnTo>
                  <a:lnTo>
                    <a:pt x="1753" y="1406"/>
                  </a:lnTo>
                  <a:lnTo>
                    <a:pt x="1723" y="1396"/>
                  </a:lnTo>
                  <a:lnTo>
                    <a:pt x="1692" y="1387"/>
                  </a:lnTo>
                  <a:lnTo>
                    <a:pt x="1662" y="1380"/>
                  </a:lnTo>
                  <a:lnTo>
                    <a:pt x="1647" y="1379"/>
                  </a:lnTo>
                  <a:lnTo>
                    <a:pt x="1631" y="1376"/>
                  </a:lnTo>
                  <a:lnTo>
                    <a:pt x="1615" y="1374"/>
                  </a:lnTo>
                  <a:lnTo>
                    <a:pt x="1600" y="1373"/>
                  </a:lnTo>
                  <a:lnTo>
                    <a:pt x="1584" y="1373"/>
                  </a:lnTo>
                  <a:lnTo>
                    <a:pt x="1569" y="1373"/>
                  </a:lnTo>
                  <a:lnTo>
                    <a:pt x="1539" y="1376"/>
                  </a:lnTo>
                  <a:lnTo>
                    <a:pt x="1523" y="1377"/>
                  </a:lnTo>
                  <a:lnTo>
                    <a:pt x="1508" y="1380"/>
                  </a:lnTo>
                  <a:lnTo>
                    <a:pt x="1478" y="1387"/>
                  </a:lnTo>
                  <a:lnTo>
                    <a:pt x="1464" y="1393"/>
                  </a:lnTo>
                  <a:lnTo>
                    <a:pt x="1449" y="1398"/>
                  </a:lnTo>
                  <a:lnTo>
                    <a:pt x="1434" y="1404"/>
                  </a:lnTo>
                  <a:lnTo>
                    <a:pt x="1420" y="1411"/>
                  </a:lnTo>
                  <a:lnTo>
                    <a:pt x="1400" y="1428"/>
                  </a:lnTo>
                  <a:lnTo>
                    <a:pt x="1379" y="1445"/>
                  </a:lnTo>
                  <a:lnTo>
                    <a:pt x="1361" y="1462"/>
                  </a:lnTo>
                  <a:lnTo>
                    <a:pt x="1342" y="1480"/>
                  </a:lnTo>
                  <a:lnTo>
                    <a:pt x="1325" y="1499"/>
                  </a:lnTo>
                  <a:lnTo>
                    <a:pt x="1308" y="1519"/>
                  </a:lnTo>
                  <a:lnTo>
                    <a:pt x="1294" y="1538"/>
                  </a:lnTo>
                  <a:lnTo>
                    <a:pt x="1279" y="1558"/>
                  </a:lnTo>
                  <a:lnTo>
                    <a:pt x="1266" y="1579"/>
                  </a:lnTo>
                  <a:lnTo>
                    <a:pt x="1253" y="1601"/>
                  </a:lnTo>
                  <a:lnTo>
                    <a:pt x="1241" y="1622"/>
                  </a:lnTo>
                  <a:lnTo>
                    <a:pt x="1229" y="1645"/>
                  </a:lnTo>
                  <a:lnTo>
                    <a:pt x="1219" y="1667"/>
                  </a:lnTo>
                  <a:lnTo>
                    <a:pt x="1209" y="1691"/>
                  </a:lnTo>
                  <a:lnTo>
                    <a:pt x="1201" y="1714"/>
                  </a:lnTo>
                  <a:lnTo>
                    <a:pt x="1194" y="1738"/>
                  </a:lnTo>
                  <a:lnTo>
                    <a:pt x="1187" y="1762"/>
                  </a:lnTo>
                  <a:lnTo>
                    <a:pt x="1181" y="1786"/>
                  </a:lnTo>
                  <a:lnTo>
                    <a:pt x="1176" y="1811"/>
                  </a:lnTo>
                  <a:lnTo>
                    <a:pt x="1171" y="1837"/>
                  </a:lnTo>
                  <a:lnTo>
                    <a:pt x="1167" y="1862"/>
                  </a:lnTo>
                  <a:lnTo>
                    <a:pt x="1164" y="1888"/>
                  </a:lnTo>
                  <a:lnTo>
                    <a:pt x="1163" y="1913"/>
                  </a:lnTo>
                  <a:lnTo>
                    <a:pt x="1161" y="1940"/>
                  </a:lnTo>
                  <a:lnTo>
                    <a:pt x="1160" y="1967"/>
                  </a:lnTo>
                  <a:lnTo>
                    <a:pt x="1160" y="1994"/>
                  </a:lnTo>
                  <a:lnTo>
                    <a:pt x="1161" y="2019"/>
                  </a:lnTo>
                  <a:lnTo>
                    <a:pt x="1163" y="2046"/>
                  </a:lnTo>
                  <a:lnTo>
                    <a:pt x="1168" y="2101"/>
                  </a:lnTo>
                  <a:lnTo>
                    <a:pt x="1171" y="2128"/>
                  </a:lnTo>
                  <a:lnTo>
                    <a:pt x="1176" y="2155"/>
                  </a:lnTo>
                  <a:lnTo>
                    <a:pt x="1178" y="2179"/>
                  </a:lnTo>
                  <a:lnTo>
                    <a:pt x="1183" y="2202"/>
                  </a:lnTo>
                  <a:lnTo>
                    <a:pt x="1187" y="2224"/>
                  </a:lnTo>
                  <a:lnTo>
                    <a:pt x="1191" y="2246"/>
                  </a:lnTo>
                  <a:lnTo>
                    <a:pt x="1198" y="2267"/>
                  </a:lnTo>
                  <a:lnTo>
                    <a:pt x="1204" y="2287"/>
                  </a:lnTo>
                  <a:lnTo>
                    <a:pt x="1211" y="2306"/>
                  </a:lnTo>
                  <a:lnTo>
                    <a:pt x="1219" y="2326"/>
                  </a:lnTo>
                  <a:lnTo>
                    <a:pt x="1228" y="2345"/>
                  </a:lnTo>
                  <a:lnTo>
                    <a:pt x="1238" y="2363"/>
                  </a:lnTo>
                  <a:lnTo>
                    <a:pt x="1248" y="2381"/>
                  </a:lnTo>
                  <a:lnTo>
                    <a:pt x="1258" y="2398"/>
                  </a:lnTo>
                  <a:lnTo>
                    <a:pt x="1269" y="2415"/>
                  </a:lnTo>
                  <a:lnTo>
                    <a:pt x="1282" y="2432"/>
                  </a:lnTo>
                  <a:lnTo>
                    <a:pt x="1293" y="2449"/>
                  </a:lnTo>
                  <a:lnTo>
                    <a:pt x="1306" y="2465"/>
                  </a:lnTo>
                  <a:lnTo>
                    <a:pt x="1320" y="2480"/>
                  </a:lnTo>
                  <a:lnTo>
                    <a:pt x="1333" y="2496"/>
                  </a:lnTo>
                  <a:lnTo>
                    <a:pt x="1347" y="2511"/>
                  </a:lnTo>
                  <a:lnTo>
                    <a:pt x="1361" y="2526"/>
                  </a:lnTo>
                  <a:lnTo>
                    <a:pt x="1376" y="2540"/>
                  </a:lnTo>
                  <a:lnTo>
                    <a:pt x="1392" y="2555"/>
                  </a:lnTo>
                  <a:lnTo>
                    <a:pt x="1423" y="2582"/>
                  </a:lnTo>
                  <a:lnTo>
                    <a:pt x="1456" y="2609"/>
                  </a:lnTo>
                  <a:lnTo>
                    <a:pt x="1488" y="2636"/>
                  </a:lnTo>
                  <a:lnTo>
                    <a:pt x="1556" y="2688"/>
                  </a:lnTo>
                  <a:lnTo>
                    <a:pt x="1625" y="2739"/>
                  </a:lnTo>
                  <a:lnTo>
                    <a:pt x="1661" y="2765"/>
                  </a:lnTo>
                  <a:lnTo>
                    <a:pt x="1695" y="2790"/>
                  </a:lnTo>
                  <a:lnTo>
                    <a:pt x="1729" y="2817"/>
                  </a:lnTo>
                  <a:lnTo>
                    <a:pt x="1746" y="2830"/>
                  </a:lnTo>
                  <a:lnTo>
                    <a:pt x="1761" y="2842"/>
                  </a:lnTo>
                  <a:lnTo>
                    <a:pt x="1794" y="2871"/>
                  </a:lnTo>
                  <a:lnTo>
                    <a:pt x="1825" y="2899"/>
                  </a:lnTo>
                  <a:lnTo>
                    <a:pt x="1840" y="2913"/>
                  </a:lnTo>
                  <a:lnTo>
                    <a:pt x="1854" y="2927"/>
                  </a:lnTo>
                  <a:lnTo>
                    <a:pt x="1883" y="2958"/>
                  </a:lnTo>
                  <a:lnTo>
                    <a:pt x="1897" y="2974"/>
                  </a:lnTo>
                  <a:lnTo>
                    <a:pt x="1910" y="2989"/>
                  </a:lnTo>
                  <a:lnTo>
                    <a:pt x="1922" y="3006"/>
                  </a:lnTo>
                  <a:lnTo>
                    <a:pt x="1934" y="3023"/>
                  </a:lnTo>
                  <a:lnTo>
                    <a:pt x="1945" y="3040"/>
                  </a:lnTo>
                  <a:lnTo>
                    <a:pt x="1956" y="3057"/>
                  </a:lnTo>
                  <a:lnTo>
                    <a:pt x="1966" y="3076"/>
                  </a:lnTo>
                  <a:lnTo>
                    <a:pt x="1976" y="3094"/>
                  </a:lnTo>
                  <a:lnTo>
                    <a:pt x="1985" y="3112"/>
                  </a:lnTo>
                  <a:lnTo>
                    <a:pt x="1993" y="3131"/>
                  </a:lnTo>
                  <a:lnTo>
                    <a:pt x="2002" y="3151"/>
                  </a:lnTo>
                  <a:lnTo>
                    <a:pt x="2009" y="3172"/>
                  </a:lnTo>
                  <a:lnTo>
                    <a:pt x="2002" y="3177"/>
                  </a:lnTo>
                  <a:lnTo>
                    <a:pt x="1994" y="3182"/>
                  </a:lnTo>
                  <a:lnTo>
                    <a:pt x="1987" y="3185"/>
                  </a:lnTo>
                  <a:lnTo>
                    <a:pt x="1982" y="3187"/>
                  </a:lnTo>
                  <a:lnTo>
                    <a:pt x="1975" y="3189"/>
                  </a:lnTo>
                  <a:lnTo>
                    <a:pt x="1969" y="3189"/>
                  </a:lnTo>
                  <a:lnTo>
                    <a:pt x="1962" y="3189"/>
                  </a:lnTo>
                  <a:lnTo>
                    <a:pt x="1956" y="3187"/>
                  </a:lnTo>
                  <a:lnTo>
                    <a:pt x="1951" y="3186"/>
                  </a:lnTo>
                  <a:lnTo>
                    <a:pt x="1944" y="3183"/>
                  </a:lnTo>
                  <a:lnTo>
                    <a:pt x="1932" y="3177"/>
                  </a:lnTo>
                  <a:lnTo>
                    <a:pt x="1921" y="3169"/>
                  </a:lnTo>
                  <a:lnTo>
                    <a:pt x="1908" y="3159"/>
                  </a:lnTo>
                  <a:lnTo>
                    <a:pt x="1886" y="3136"/>
                  </a:lnTo>
                  <a:lnTo>
                    <a:pt x="1874" y="3125"/>
                  </a:lnTo>
                  <a:lnTo>
                    <a:pt x="1861" y="3115"/>
                  </a:lnTo>
                  <a:lnTo>
                    <a:pt x="1850" y="3104"/>
                  </a:lnTo>
                  <a:lnTo>
                    <a:pt x="1843" y="3100"/>
                  </a:lnTo>
                  <a:lnTo>
                    <a:pt x="1837" y="3095"/>
                  </a:lnTo>
                  <a:lnTo>
                    <a:pt x="1830" y="3091"/>
                  </a:lnTo>
                  <a:lnTo>
                    <a:pt x="1825" y="3088"/>
                  </a:lnTo>
                  <a:lnTo>
                    <a:pt x="1818" y="3086"/>
                  </a:lnTo>
                  <a:lnTo>
                    <a:pt x="1815" y="3084"/>
                  </a:lnTo>
                  <a:lnTo>
                    <a:pt x="1812" y="3083"/>
                  </a:lnTo>
                  <a:lnTo>
                    <a:pt x="1666" y="2987"/>
                  </a:lnTo>
                  <a:lnTo>
                    <a:pt x="1593" y="2937"/>
                  </a:lnTo>
                  <a:lnTo>
                    <a:pt x="1521" y="2885"/>
                  </a:lnTo>
                  <a:lnTo>
                    <a:pt x="1484" y="2859"/>
                  </a:lnTo>
                  <a:lnTo>
                    <a:pt x="1449" y="2832"/>
                  </a:lnTo>
                  <a:lnTo>
                    <a:pt x="1413" y="2806"/>
                  </a:lnTo>
                  <a:lnTo>
                    <a:pt x="1379" y="2777"/>
                  </a:lnTo>
                  <a:lnTo>
                    <a:pt x="1345" y="2749"/>
                  </a:lnTo>
                  <a:lnTo>
                    <a:pt x="1313" y="2719"/>
                  </a:lnTo>
                  <a:lnTo>
                    <a:pt x="1280" y="2690"/>
                  </a:lnTo>
                  <a:lnTo>
                    <a:pt x="1249" y="2660"/>
                  </a:lnTo>
                  <a:lnTo>
                    <a:pt x="1219" y="2629"/>
                  </a:lnTo>
                  <a:lnTo>
                    <a:pt x="1190" y="2596"/>
                  </a:lnTo>
                  <a:lnTo>
                    <a:pt x="1163" y="2562"/>
                  </a:lnTo>
                  <a:lnTo>
                    <a:pt x="1149" y="2547"/>
                  </a:lnTo>
                  <a:lnTo>
                    <a:pt x="1136" y="2530"/>
                  </a:lnTo>
                  <a:lnTo>
                    <a:pt x="1112" y="2494"/>
                  </a:lnTo>
                  <a:lnTo>
                    <a:pt x="1099" y="2476"/>
                  </a:lnTo>
                  <a:lnTo>
                    <a:pt x="1088" y="2459"/>
                  </a:lnTo>
                  <a:lnTo>
                    <a:pt x="1078" y="2441"/>
                  </a:lnTo>
                  <a:lnTo>
                    <a:pt x="1067" y="2422"/>
                  </a:lnTo>
                  <a:lnTo>
                    <a:pt x="1057" y="2403"/>
                  </a:lnTo>
                  <a:lnTo>
                    <a:pt x="1047" y="2384"/>
                  </a:lnTo>
                  <a:lnTo>
                    <a:pt x="1038" y="2364"/>
                  </a:lnTo>
                  <a:lnTo>
                    <a:pt x="1028" y="2345"/>
                  </a:lnTo>
                  <a:lnTo>
                    <a:pt x="1013" y="2305"/>
                  </a:lnTo>
                  <a:lnTo>
                    <a:pt x="1006" y="2284"/>
                  </a:lnTo>
                  <a:lnTo>
                    <a:pt x="999" y="2262"/>
                  </a:lnTo>
                  <a:lnTo>
                    <a:pt x="993" y="2243"/>
                  </a:lnTo>
                  <a:lnTo>
                    <a:pt x="987" y="2220"/>
                  </a:lnTo>
                  <a:lnTo>
                    <a:pt x="978" y="2176"/>
                  </a:lnTo>
                  <a:lnTo>
                    <a:pt x="973" y="2154"/>
                  </a:lnTo>
                  <a:lnTo>
                    <a:pt x="969" y="2131"/>
                  </a:lnTo>
                  <a:lnTo>
                    <a:pt x="966" y="2108"/>
                  </a:lnTo>
                  <a:lnTo>
                    <a:pt x="965" y="2084"/>
                  </a:lnTo>
                  <a:lnTo>
                    <a:pt x="963" y="2062"/>
                  </a:lnTo>
                  <a:lnTo>
                    <a:pt x="962" y="2036"/>
                  </a:lnTo>
                  <a:lnTo>
                    <a:pt x="956" y="1997"/>
                  </a:lnTo>
                  <a:lnTo>
                    <a:pt x="952" y="1954"/>
                  </a:lnTo>
                  <a:lnTo>
                    <a:pt x="946" y="1913"/>
                  </a:lnTo>
                  <a:lnTo>
                    <a:pt x="944" y="1869"/>
                  </a:lnTo>
                  <a:lnTo>
                    <a:pt x="942" y="1827"/>
                  </a:lnTo>
                  <a:lnTo>
                    <a:pt x="941" y="1785"/>
                  </a:lnTo>
                  <a:lnTo>
                    <a:pt x="941" y="1763"/>
                  </a:lnTo>
                  <a:lnTo>
                    <a:pt x="941" y="1741"/>
                  </a:lnTo>
                  <a:lnTo>
                    <a:pt x="942" y="1719"/>
                  </a:lnTo>
                  <a:lnTo>
                    <a:pt x="944" y="1698"/>
                  </a:lnTo>
                  <a:lnTo>
                    <a:pt x="945" y="1677"/>
                  </a:lnTo>
                  <a:lnTo>
                    <a:pt x="948" y="1657"/>
                  </a:lnTo>
                  <a:lnTo>
                    <a:pt x="955" y="1615"/>
                  </a:lnTo>
                  <a:lnTo>
                    <a:pt x="959" y="1595"/>
                  </a:lnTo>
                  <a:lnTo>
                    <a:pt x="963" y="1575"/>
                  </a:lnTo>
                  <a:lnTo>
                    <a:pt x="969" y="1555"/>
                  </a:lnTo>
                  <a:lnTo>
                    <a:pt x="975" y="1536"/>
                  </a:lnTo>
                  <a:lnTo>
                    <a:pt x="982" y="1516"/>
                  </a:lnTo>
                  <a:lnTo>
                    <a:pt x="989" y="1497"/>
                  </a:lnTo>
                  <a:lnTo>
                    <a:pt x="997" y="1478"/>
                  </a:lnTo>
                  <a:lnTo>
                    <a:pt x="1006" y="1461"/>
                  </a:lnTo>
                  <a:lnTo>
                    <a:pt x="1016" y="1442"/>
                  </a:lnTo>
                  <a:lnTo>
                    <a:pt x="1027" y="1425"/>
                  </a:lnTo>
                  <a:lnTo>
                    <a:pt x="1038" y="1408"/>
                  </a:lnTo>
                  <a:lnTo>
                    <a:pt x="1050" y="1391"/>
                  </a:lnTo>
                  <a:lnTo>
                    <a:pt x="1069" y="1372"/>
                  </a:lnTo>
                  <a:lnTo>
                    <a:pt x="1089" y="1352"/>
                  </a:lnTo>
                  <a:lnTo>
                    <a:pt x="1099" y="1342"/>
                  </a:lnTo>
                  <a:lnTo>
                    <a:pt x="1109" y="1333"/>
                  </a:lnTo>
                  <a:lnTo>
                    <a:pt x="1129" y="1315"/>
                  </a:lnTo>
                  <a:lnTo>
                    <a:pt x="1150" y="1298"/>
                  </a:lnTo>
                  <a:lnTo>
                    <a:pt x="1171" y="1281"/>
                  </a:lnTo>
                  <a:lnTo>
                    <a:pt x="1194" y="1266"/>
                  </a:lnTo>
                  <a:lnTo>
                    <a:pt x="1215" y="1250"/>
                  </a:lnTo>
                  <a:lnTo>
                    <a:pt x="1238" y="1236"/>
                  </a:lnTo>
                  <a:lnTo>
                    <a:pt x="1260" y="1222"/>
                  </a:lnTo>
                  <a:lnTo>
                    <a:pt x="1284" y="1209"/>
                  </a:lnTo>
                  <a:lnTo>
                    <a:pt x="1307" y="1196"/>
                  </a:lnTo>
                  <a:lnTo>
                    <a:pt x="1331" y="1185"/>
                  </a:lnTo>
                  <a:lnTo>
                    <a:pt x="1357" y="1175"/>
                  </a:lnTo>
                  <a:lnTo>
                    <a:pt x="1381" y="1165"/>
                  </a:lnTo>
                  <a:lnTo>
                    <a:pt x="1405" y="1157"/>
                  </a:lnTo>
                  <a:lnTo>
                    <a:pt x="1430" y="1150"/>
                  </a:lnTo>
                  <a:lnTo>
                    <a:pt x="1456" y="1142"/>
                  </a:lnTo>
                  <a:lnTo>
                    <a:pt x="1481" y="1137"/>
                  </a:lnTo>
                  <a:lnTo>
                    <a:pt x="1508" y="1133"/>
                  </a:lnTo>
                  <a:lnTo>
                    <a:pt x="1533" y="1128"/>
                  </a:lnTo>
                  <a:lnTo>
                    <a:pt x="1560" y="1126"/>
                  </a:lnTo>
                  <a:lnTo>
                    <a:pt x="1587" y="1124"/>
                  </a:lnTo>
                  <a:lnTo>
                    <a:pt x="1613" y="1123"/>
                  </a:lnTo>
                  <a:lnTo>
                    <a:pt x="1639" y="1123"/>
                  </a:lnTo>
                  <a:lnTo>
                    <a:pt x="1668" y="1124"/>
                  </a:lnTo>
                  <a:lnTo>
                    <a:pt x="1695" y="1127"/>
                  </a:lnTo>
                  <a:lnTo>
                    <a:pt x="1721" y="1131"/>
                  </a:lnTo>
                  <a:lnTo>
                    <a:pt x="1736" y="1133"/>
                  </a:lnTo>
                  <a:lnTo>
                    <a:pt x="1748" y="1135"/>
                  </a:lnTo>
                  <a:lnTo>
                    <a:pt x="1777" y="1141"/>
                  </a:lnTo>
                  <a:lnTo>
                    <a:pt x="1804" y="1148"/>
                  </a:lnTo>
                  <a:lnTo>
                    <a:pt x="1832" y="1157"/>
                  </a:lnTo>
                  <a:lnTo>
                    <a:pt x="1854" y="1168"/>
                  </a:lnTo>
                  <a:lnTo>
                    <a:pt x="1876" y="1179"/>
                  </a:lnTo>
                  <a:lnTo>
                    <a:pt x="1897" y="1191"/>
                  </a:lnTo>
                  <a:lnTo>
                    <a:pt x="1918" y="1205"/>
                  </a:lnTo>
                  <a:lnTo>
                    <a:pt x="1939" y="1217"/>
                  </a:lnTo>
                  <a:lnTo>
                    <a:pt x="1959" y="1233"/>
                  </a:lnTo>
                  <a:lnTo>
                    <a:pt x="1979" y="1247"/>
                  </a:lnTo>
                  <a:lnTo>
                    <a:pt x="1997" y="1264"/>
                  </a:lnTo>
                  <a:lnTo>
                    <a:pt x="2016" y="1281"/>
                  </a:lnTo>
                  <a:lnTo>
                    <a:pt x="2033" y="1298"/>
                  </a:lnTo>
                  <a:lnTo>
                    <a:pt x="2050" y="1318"/>
                  </a:lnTo>
                  <a:lnTo>
                    <a:pt x="2065" y="1336"/>
                  </a:lnTo>
                  <a:lnTo>
                    <a:pt x="2079" y="1356"/>
                  </a:lnTo>
                  <a:lnTo>
                    <a:pt x="2093" y="1377"/>
                  </a:lnTo>
                  <a:lnTo>
                    <a:pt x="2106" y="1400"/>
                  </a:lnTo>
                  <a:lnTo>
                    <a:pt x="2117" y="1422"/>
                  </a:lnTo>
                  <a:lnTo>
                    <a:pt x="2129" y="1417"/>
                  </a:lnTo>
                  <a:lnTo>
                    <a:pt x="2140" y="1410"/>
                  </a:lnTo>
                  <a:lnTo>
                    <a:pt x="2151" y="1401"/>
                  </a:lnTo>
                  <a:lnTo>
                    <a:pt x="2163" y="1393"/>
                  </a:lnTo>
                  <a:lnTo>
                    <a:pt x="2185" y="1373"/>
                  </a:lnTo>
                  <a:lnTo>
                    <a:pt x="2208" y="1353"/>
                  </a:lnTo>
                  <a:lnTo>
                    <a:pt x="2231" y="1332"/>
                  </a:lnTo>
                  <a:lnTo>
                    <a:pt x="2253" y="1311"/>
                  </a:lnTo>
                  <a:lnTo>
                    <a:pt x="2265" y="1301"/>
                  </a:lnTo>
                  <a:lnTo>
                    <a:pt x="2277" y="1292"/>
                  </a:lnTo>
                  <a:lnTo>
                    <a:pt x="2289" y="1284"/>
                  </a:lnTo>
                  <a:lnTo>
                    <a:pt x="2301" y="1275"/>
                  </a:lnTo>
                  <a:lnTo>
                    <a:pt x="2317" y="1266"/>
                  </a:lnTo>
                  <a:lnTo>
                    <a:pt x="2324" y="1261"/>
                  </a:lnTo>
                  <a:lnTo>
                    <a:pt x="2332" y="1256"/>
                  </a:lnTo>
                  <a:lnTo>
                    <a:pt x="2349" y="1247"/>
                  </a:lnTo>
                  <a:lnTo>
                    <a:pt x="2366" y="1239"/>
                  </a:lnTo>
                  <a:lnTo>
                    <a:pt x="2385" y="1230"/>
                  </a:lnTo>
                  <a:lnTo>
                    <a:pt x="2403" y="1223"/>
                  </a:lnTo>
                  <a:lnTo>
                    <a:pt x="2423" y="1216"/>
                  </a:lnTo>
                  <a:lnTo>
                    <a:pt x="2443" y="1209"/>
                  </a:lnTo>
                  <a:lnTo>
                    <a:pt x="2463" y="1203"/>
                  </a:lnTo>
                  <a:lnTo>
                    <a:pt x="2482" y="1199"/>
                  </a:lnTo>
                  <a:lnTo>
                    <a:pt x="2502" y="1195"/>
                  </a:lnTo>
                  <a:lnTo>
                    <a:pt x="2523" y="1191"/>
                  </a:lnTo>
                  <a:lnTo>
                    <a:pt x="2545" y="1188"/>
                  </a:lnTo>
                  <a:lnTo>
                    <a:pt x="2564" y="1185"/>
                  </a:lnTo>
                  <a:lnTo>
                    <a:pt x="2607" y="1182"/>
                  </a:lnTo>
                  <a:lnTo>
                    <a:pt x="2628" y="1181"/>
                  </a:lnTo>
                  <a:lnTo>
                    <a:pt x="2649" y="1181"/>
                  </a:lnTo>
                  <a:lnTo>
                    <a:pt x="2670" y="1182"/>
                  </a:lnTo>
                  <a:lnTo>
                    <a:pt x="2692" y="1183"/>
                  </a:lnTo>
                  <a:lnTo>
                    <a:pt x="2713" y="1185"/>
                  </a:lnTo>
                  <a:lnTo>
                    <a:pt x="2733" y="1188"/>
                  </a:lnTo>
                  <a:lnTo>
                    <a:pt x="2754" y="1192"/>
                  </a:lnTo>
                  <a:lnTo>
                    <a:pt x="2774" y="1196"/>
                  </a:lnTo>
                  <a:lnTo>
                    <a:pt x="2794" y="1200"/>
                  </a:lnTo>
                  <a:lnTo>
                    <a:pt x="2813" y="1206"/>
                  </a:lnTo>
                  <a:lnTo>
                    <a:pt x="2832" y="1212"/>
                  </a:lnTo>
                  <a:lnTo>
                    <a:pt x="2850" y="1219"/>
                  </a:lnTo>
                  <a:lnTo>
                    <a:pt x="2868" y="1227"/>
                  </a:lnTo>
                  <a:lnTo>
                    <a:pt x="2885" y="1236"/>
                  </a:lnTo>
                  <a:lnTo>
                    <a:pt x="2902" y="1246"/>
                  </a:lnTo>
                  <a:lnTo>
                    <a:pt x="2919" y="1256"/>
                  </a:lnTo>
                  <a:lnTo>
                    <a:pt x="2946" y="1274"/>
                  </a:lnTo>
                  <a:lnTo>
                    <a:pt x="2973" y="1294"/>
                  </a:lnTo>
                  <a:lnTo>
                    <a:pt x="2986" y="1304"/>
                  </a:lnTo>
                  <a:lnTo>
                    <a:pt x="2999" y="1315"/>
                  </a:lnTo>
                  <a:lnTo>
                    <a:pt x="3011" y="1326"/>
                  </a:lnTo>
                  <a:lnTo>
                    <a:pt x="3024" y="1338"/>
                  </a:lnTo>
                  <a:lnTo>
                    <a:pt x="3048" y="1362"/>
                  </a:lnTo>
                  <a:lnTo>
                    <a:pt x="3059" y="1374"/>
                  </a:lnTo>
                  <a:lnTo>
                    <a:pt x="3072" y="1387"/>
                  </a:lnTo>
                  <a:lnTo>
                    <a:pt x="3095" y="1414"/>
                  </a:lnTo>
                  <a:lnTo>
                    <a:pt x="3116" y="1442"/>
                  </a:lnTo>
                  <a:lnTo>
                    <a:pt x="3136" y="1471"/>
                  </a:lnTo>
                  <a:lnTo>
                    <a:pt x="3146" y="1485"/>
                  </a:lnTo>
                  <a:lnTo>
                    <a:pt x="3154" y="1500"/>
                  </a:lnTo>
                  <a:lnTo>
                    <a:pt x="3173" y="1530"/>
                  </a:lnTo>
                  <a:lnTo>
                    <a:pt x="3188" y="1561"/>
                  </a:lnTo>
                  <a:lnTo>
                    <a:pt x="3204" y="1592"/>
                  </a:lnTo>
                  <a:lnTo>
                    <a:pt x="3211" y="1608"/>
                  </a:lnTo>
                  <a:lnTo>
                    <a:pt x="3216" y="1623"/>
                  </a:lnTo>
                  <a:lnTo>
                    <a:pt x="3228" y="1654"/>
                  </a:lnTo>
                  <a:lnTo>
                    <a:pt x="3238" y="1687"/>
                  </a:lnTo>
                  <a:lnTo>
                    <a:pt x="3238" y="1721"/>
                  </a:lnTo>
                  <a:lnTo>
                    <a:pt x="3236" y="1755"/>
                  </a:lnTo>
                  <a:lnTo>
                    <a:pt x="3233" y="1787"/>
                  </a:lnTo>
                  <a:lnTo>
                    <a:pt x="3229" y="1820"/>
                  </a:lnTo>
                  <a:lnTo>
                    <a:pt x="3222" y="1852"/>
                  </a:lnTo>
                  <a:lnTo>
                    <a:pt x="3215" y="1884"/>
                  </a:lnTo>
                  <a:lnTo>
                    <a:pt x="3207" y="1915"/>
                  </a:lnTo>
                  <a:lnTo>
                    <a:pt x="3197" y="1944"/>
                  </a:lnTo>
                  <a:lnTo>
                    <a:pt x="3185" y="1975"/>
                  </a:lnTo>
                  <a:lnTo>
                    <a:pt x="3174" y="2004"/>
                  </a:lnTo>
                  <a:lnTo>
                    <a:pt x="3160" y="2033"/>
                  </a:lnTo>
                  <a:lnTo>
                    <a:pt x="3146" y="2062"/>
                  </a:lnTo>
                  <a:lnTo>
                    <a:pt x="3132" y="2090"/>
                  </a:lnTo>
                  <a:lnTo>
                    <a:pt x="3116" y="2118"/>
                  </a:lnTo>
                  <a:lnTo>
                    <a:pt x="3099" y="2147"/>
                  </a:lnTo>
                  <a:lnTo>
                    <a:pt x="3082" y="2173"/>
                  </a:lnTo>
                  <a:lnTo>
                    <a:pt x="3065" y="2200"/>
                  </a:lnTo>
                  <a:lnTo>
                    <a:pt x="3048" y="2229"/>
                  </a:lnTo>
                  <a:lnTo>
                    <a:pt x="3010" y="2282"/>
                  </a:lnTo>
                  <a:lnTo>
                    <a:pt x="2935" y="2388"/>
                  </a:lnTo>
                  <a:lnTo>
                    <a:pt x="2897" y="2442"/>
                  </a:lnTo>
                  <a:lnTo>
                    <a:pt x="2878" y="2468"/>
                  </a:lnTo>
                  <a:lnTo>
                    <a:pt x="2860" y="2494"/>
                  </a:lnTo>
                  <a:lnTo>
                    <a:pt x="2823" y="2550"/>
                  </a:lnTo>
                  <a:lnTo>
                    <a:pt x="2806" y="2576"/>
                  </a:lnTo>
                  <a:lnTo>
                    <a:pt x="2789" y="2605"/>
                  </a:lnTo>
                  <a:lnTo>
                    <a:pt x="2815" y="2605"/>
                  </a:lnTo>
                  <a:lnTo>
                    <a:pt x="2839" y="2603"/>
                  </a:lnTo>
                  <a:lnTo>
                    <a:pt x="2861" y="2602"/>
                  </a:lnTo>
                  <a:lnTo>
                    <a:pt x="2885" y="2600"/>
                  </a:lnTo>
                  <a:lnTo>
                    <a:pt x="2910" y="2599"/>
                  </a:lnTo>
                  <a:lnTo>
                    <a:pt x="2934" y="2596"/>
                  </a:lnTo>
                  <a:lnTo>
                    <a:pt x="2956" y="2592"/>
                  </a:lnTo>
                  <a:lnTo>
                    <a:pt x="2980" y="2589"/>
                  </a:lnTo>
                  <a:lnTo>
                    <a:pt x="3025" y="2579"/>
                  </a:lnTo>
                  <a:lnTo>
                    <a:pt x="3072" y="2569"/>
                  </a:lnTo>
                  <a:lnTo>
                    <a:pt x="3117" y="2557"/>
                  </a:lnTo>
                  <a:lnTo>
                    <a:pt x="3161" y="2543"/>
                  </a:lnTo>
                  <a:lnTo>
                    <a:pt x="3207" y="2527"/>
                  </a:lnTo>
                  <a:lnTo>
                    <a:pt x="3250" y="2511"/>
                  </a:lnTo>
                  <a:lnTo>
                    <a:pt x="3294" y="2493"/>
                  </a:lnTo>
                  <a:lnTo>
                    <a:pt x="3315" y="2483"/>
                  </a:lnTo>
                  <a:lnTo>
                    <a:pt x="3337" y="2475"/>
                  </a:lnTo>
                  <a:lnTo>
                    <a:pt x="3379" y="2455"/>
                  </a:lnTo>
                  <a:lnTo>
                    <a:pt x="3421" y="2434"/>
                  </a:lnTo>
                  <a:lnTo>
                    <a:pt x="3463" y="2412"/>
                  </a:lnTo>
                  <a:lnTo>
                    <a:pt x="3504" y="2390"/>
                  </a:lnTo>
                  <a:lnTo>
                    <a:pt x="3522" y="2378"/>
                  </a:lnTo>
                  <a:lnTo>
                    <a:pt x="3539" y="2367"/>
                  </a:lnTo>
                  <a:lnTo>
                    <a:pt x="3571" y="2342"/>
                  </a:lnTo>
                  <a:lnTo>
                    <a:pt x="3587" y="2329"/>
                  </a:lnTo>
                  <a:lnTo>
                    <a:pt x="3601" y="2316"/>
                  </a:lnTo>
                  <a:lnTo>
                    <a:pt x="3615" y="2302"/>
                  </a:lnTo>
                  <a:lnTo>
                    <a:pt x="3629" y="2288"/>
                  </a:lnTo>
                  <a:lnTo>
                    <a:pt x="3642" y="2274"/>
                  </a:lnTo>
                  <a:lnTo>
                    <a:pt x="3653" y="2260"/>
                  </a:lnTo>
                  <a:lnTo>
                    <a:pt x="3666" y="2244"/>
                  </a:lnTo>
                  <a:lnTo>
                    <a:pt x="3677" y="2230"/>
                  </a:lnTo>
                  <a:lnTo>
                    <a:pt x="3689" y="2214"/>
                  </a:lnTo>
                  <a:lnTo>
                    <a:pt x="3699" y="2199"/>
                  </a:lnTo>
                  <a:lnTo>
                    <a:pt x="3709" y="2182"/>
                  </a:lnTo>
                  <a:lnTo>
                    <a:pt x="3717" y="2166"/>
                  </a:lnTo>
                  <a:lnTo>
                    <a:pt x="3726" y="2149"/>
                  </a:lnTo>
                  <a:lnTo>
                    <a:pt x="3734" y="2132"/>
                  </a:lnTo>
                  <a:lnTo>
                    <a:pt x="3743" y="2115"/>
                  </a:lnTo>
                  <a:lnTo>
                    <a:pt x="3750" y="2098"/>
                  </a:lnTo>
                  <a:lnTo>
                    <a:pt x="3757" y="2081"/>
                  </a:lnTo>
                  <a:lnTo>
                    <a:pt x="3764" y="2065"/>
                  </a:lnTo>
                  <a:lnTo>
                    <a:pt x="3769" y="2046"/>
                  </a:lnTo>
                  <a:lnTo>
                    <a:pt x="3775" y="2028"/>
                  </a:lnTo>
                  <a:lnTo>
                    <a:pt x="3785" y="1992"/>
                  </a:lnTo>
                  <a:lnTo>
                    <a:pt x="3793" y="1954"/>
                  </a:lnTo>
                  <a:lnTo>
                    <a:pt x="3801" y="1917"/>
                  </a:lnTo>
                  <a:lnTo>
                    <a:pt x="3806" y="1879"/>
                  </a:lnTo>
                  <a:lnTo>
                    <a:pt x="3810" y="1840"/>
                  </a:lnTo>
                  <a:lnTo>
                    <a:pt x="3815" y="1801"/>
                  </a:lnTo>
                  <a:lnTo>
                    <a:pt x="3816" y="1762"/>
                  </a:lnTo>
                  <a:lnTo>
                    <a:pt x="3818" y="1722"/>
                  </a:lnTo>
                  <a:lnTo>
                    <a:pt x="3818" y="1683"/>
                  </a:lnTo>
                  <a:lnTo>
                    <a:pt x="3818" y="1643"/>
                  </a:lnTo>
                  <a:lnTo>
                    <a:pt x="3815" y="1603"/>
                  </a:lnTo>
                  <a:lnTo>
                    <a:pt x="3813" y="1564"/>
                  </a:lnTo>
                  <a:lnTo>
                    <a:pt x="3806" y="1485"/>
                  </a:lnTo>
                  <a:lnTo>
                    <a:pt x="3803" y="1445"/>
                  </a:lnTo>
                  <a:lnTo>
                    <a:pt x="3798" y="1407"/>
                  </a:lnTo>
                  <a:lnTo>
                    <a:pt x="3789" y="1331"/>
                  </a:lnTo>
                  <a:lnTo>
                    <a:pt x="3779" y="1256"/>
                  </a:lnTo>
                  <a:lnTo>
                    <a:pt x="3767" y="1215"/>
                  </a:lnTo>
                  <a:lnTo>
                    <a:pt x="3754" y="1174"/>
                  </a:lnTo>
                  <a:lnTo>
                    <a:pt x="3740" y="1134"/>
                  </a:lnTo>
                  <a:lnTo>
                    <a:pt x="3724" y="1093"/>
                  </a:lnTo>
                  <a:lnTo>
                    <a:pt x="3716" y="1073"/>
                  </a:lnTo>
                  <a:lnTo>
                    <a:pt x="3707" y="1053"/>
                  </a:lnTo>
                  <a:lnTo>
                    <a:pt x="3689" y="1015"/>
                  </a:lnTo>
                  <a:lnTo>
                    <a:pt x="3669" y="976"/>
                  </a:lnTo>
                  <a:lnTo>
                    <a:pt x="3649" y="937"/>
                  </a:lnTo>
                  <a:lnTo>
                    <a:pt x="3627" y="901"/>
                  </a:lnTo>
                  <a:lnTo>
                    <a:pt x="3604" y="864"/>
                  </a:lnTo>
                  <a:lnTo>
                    <a:pt x="3580" y="827"/>
                  </a:lnTo>
                  <a:lnTo>
                    <a:pt x="3554" y="792"/>
                  </a:lnTo>
                  <a:lnTo>
                    <a:pt x="3529" y="756"/>
                  </a:lnTo>
                  <a:lnTo>
                    <a:pt x="3502" y="722"/>
                  </a:lnTo>
                  <a:lnTo>
                    <a:pt x="3488" y="707"/>
                  </a:lnTo>
                  <a:lnTo>
                    <a:pt x="3474" y="690"/>
                  </a:lnTo>
                  <a:lnTo>
                    <a:pt x="3444" y="657"/>
                  </a:lnTo>
                  <a:lnTo>
                    <a:pt x="3414" y="626"/>
                  </a:lnTo>
                  <a:lnTo>
                    <a:pt x="3383" y="597"/>
                  </a:lnTo>
                  <a:lnTo>
                    <a:pt x="3351" y="568"/>
                  </a:lnTo>
                  <a:lnTo>
                    <a:pt x="3318" y="540"/>
                  </a:lnTo>
                  <a:lnTo>
                    <a:pt x="3284" y="513"/>
                  </a:lnTo>
                  <a:lnTo>
                    <a:pt x="3267" y="500"/>
                  </a:lnTo>
                  <a:lnTo>
                    <a:pt x="3249" y="488"/>
                  </a:lnTo>
                  <a:lnTo>
                    <a:pt x="3232" y="475"/>
                  </a:lnTo>
                  <a:lnTo>
                    <a:pt x="3214" y="462"/>
                  </a:lnTo>
                  <a:lnTo>
                    <a:pt x="3177" y="440"/>
                  </a:lnTo>
                  <a:lnTo>
                    <a:pt x="3158" y="428"/>
                  </a:lnTo>
                  <a:lnTo>
                    <a:pt x="3140" y="418"/>
                  </a:lnTo>
                  <a:lnTo>
                    <a:pt x="3102" y="397"/>
                  </a:lnTo>
                  <a:lnTo>
                    <a:pt x="3082" y="389"/>
                  </a:lnTo>
                  <a:lnTo>
                    <a:pt x="3062" y="379"/>
                  </a:lnTo>
                  <a:lnTo>
                    <a:pt x="3044" y="370"/>
                  </a:lnTo>
                  <a:lnTo>
                    <a:pt x="3023" y="362"/>
                  </a:lnTo>
                  <a:lnTo>
                    <a:pt x="2983" y="346"/>
                  </a:lnTo>
                  <a:lnTo>
                    <a:pt x="2942" y="331"/>
                  </a:lnTo>
                  <a:lnTo>
                    <a:pt x="2921" y="325"/>
                  </a:lnTo>
                  <a:lnTo>
                    <a:pt x="2900" y="318"/>
                  </a:lnTo>
                  <a:lnTo>
                    <a:pt x="2880" y="312"/>
                  </a:lnTo>
                  <a:lnTo>
                    <a:pt x="2857" y="308"/>
                  </a:lnTo>
                  <a:lnTo>
                    <a:pt x="2820" y="298"/>
                  </a:lnTo>
                  <a:lnTo>
                    <a:pt x="2782" y="288"/>
                  </a:lnTo>
                  <a:lnTo>
                    <a:pt x="2744" y="280"/>
                  </a:lnTo>
                  <a:lnTo>
                    <a:pt x="2707" y="273"/>
                  </a:lnTo>
                  <a:lnTo>
                    <a:pt x="2669" y="264"/>
                  </a:lnTo>
                  <a:lnTo>
                    <a:pt x="2631" y="257"/>
                  </a:lnTo>
                  <a:lnTo>
                    <a:pt x="2593" y="252"/>
                  </a:lnTo>
                  <a:lnTo>
                    <a:pt x="2553" y="244"/>
                  </a:lnTo>
                  <a:lnTo>
                    <a:pt x="2515" y="240"/>
                  </a:lnTo>
                  <a:lnTo>
                    <a:pt x="2477" y="235"/>
                  </a:lnTo>
                  <a:lnTo>
                    <a:pt x="2439" y="230"/>
                  </a:lnTo>
                  <a:lnTo>
                    <a:pt x="2400" y="226"/>
                  </a:lnTo>
                  <a:lnTo>
                    <a:pt x="2362" y="223"/>
                  </a:lnTo>
                  <a:lnTo>
                    <a:pt x="2323" y="220"/>
                  </a:lnTo>
                  <a:lnTo>
                    <a:pt x="2284" y="219"/>
                  </a:lnTo>
                  <a:lnTo>
                    <a:pt x="2246" y="218"/>
                  </a:lnTo>
                  <a:lnTo>
                    <a:pt x="2208" y="216"/>
                  </a:lnTo>
                  <a:lnTo>
                    <a:pt x="2170" y="216"/>
                  </a:lnTo>
                  <a:lnTo>
                    <a:pt x="2093" y="216"/>
                  </a:lnTo>
                  <a:lnTo>
                    <a:pt x="2017" y="220"/>
                  </a:lnTo>
                  <a:lnTo>
                    <a:pt x="1979" y="223"/>
                  </a:lnTo>
                  <a:lnTo>
                    <a:pt x="1941" y="226"/>
                  </a:lnTo>
                  <a:lnTo>
                    <a:pt x="1903" y="229"/>
                  </a:lnTo>
                  <a:lnTo>
                    <a:pt x="1866" y="235"/>
                  </a:lnTo>
                  <a:lnTo>
                    <a:pt x="1791" y="244"/>
                  </a:lnTo>
                  <a:lnTo>
                    <a:pt x="1754" y="252"/>
                  </a:lnTo>
                  <a:lnTo>
                    <a:pt x="1716" y="257"/>
                  </a:lnTo>
                  <a:lnTo>
                    <a:pt x="1679" y="266"/>
                  </a:lnTo>
                  <a:lnTo>
                    <a:pt x="1642" y="274"/>
                  </a:lnTo>
                  <a:lnTo>
                    <a:pt x="1607" y="283"/>
                  </a:lnTo>
                  <a:lnTo>
                    <a:pt x="1570" y="293"/>
                  </a:lnTo>
                  <a:lnTo>
                    <a:pt x="1533" y="302"/>
                  </a:lnTo>
                  <a:lnTo>
                    <a:pt x="1498" y="312"/>
                  </a:lnTo>
                  <a:lnTo>
                    <a:pt x="1463" y="325"/>
                  </a:lnTo>
                  <a:lnTo>
                    <a:pt x="1427" y="336"/>
                  </a:lnTo>
                  <a:lnTo>
                    <a:pt x="1392" y="349"/>
                  </a:lnTo>
                  <a:lnTo>
                    <a:pt x="1357" y="363"/>
                  </a:lnTo>
                  <a:lnTo>
                    <a:pt x="1323" y="377"/>
                  </a:lnTo>
                  <a:lnTo>
                    <a:pt x="1289" y="392"/>
                  </a:lnTo>
                  <a:lnTo>
                    <a:pt x="1255" y="407"/>
                  </a:lnTo>
                  <a:lnTo>
                    <a:pt x="1221" y="424"/>
                  </a:lnTo>
                  <a:lnTo>
                    <a:pt x="1187" y="441"/>
                  </a:lnTo>
                  <a:lnTo>
                    <a:pt x="1154" y="458"/>
                  </a:lnTo>
                  <a:lnTo>
                    <a:pt x="1122" y="476"/>
                  </a:lnTo>
                  <a:lnTo>
                    <a:pt x="1089" y="496"/>
                  </a:lnTo>
                  <a:lnTo>
                    <a:pt x="1058" y="516"/>
                  </a:lnTo>
                  <a:lnTo>
                    <a:pt x="1026" y="536"/>
                  </a:lnTo>
                  <a:lnTo>
                    <a:pt x="995" y="557"/>
                  </a:lnTo>
                  <a:lnTo>
                    <a:pt x="963" y="580"/>
                  </a:lnTo>
                  <a:lnTo>
                    <a:pt x="934" y="602"/>
                  </a:lnTo>
                  <a:lnTo>
                    <a:pt x="904" y="626"/>
                  </a:lnTo>
                  <a:lnTo>
                    <a:pt x="874" y="650"/>
                  </a:lnTo>
                  <a:lnTo>
                    <a:pt x="845" y="674"/>
                  </a:lnTo>
                  <a:lnTo>
                    <a:pt x="816" y="700"/>
                  </a:lnTo>
                  <a:lnTo>
                    <a:pt x="788" y="727"/>
                  </a:lnTo>
                  <a:lnTo>
                    <a:pt x="760" y="754"/>
                  </a:lnTo>
                  <a:lnTo>
                    <a:pt x="733" y="782"/>
                  </a:lnTo>
                  <a:lnTo>
                    <a:pt x="706" y="812"/>
                  </a:lnTo>
                  <a:lnTo>
                    <a:pt x="681" y="841"/>
                  </a:lnTo>
                  <a:lnTo>
                    <a:pt x="654" y="871"/>
                  </a:lnTo>
                  <a:lnTo>
                    <a:pt x="630" y="902"/>
                  </a:lnTo>
                  <a:lnTo>
                    <a:pt x="593" y="944"/>
                  </a:lnTo>
                  <a:lnTo>
                    <a:pt x="574" y="967"/>
                  </a:lnTo>
                  <a:lnTo>
                    <a:pt x="557" y="990"/>
                  </a:lnTo>
                  <a:lnTo>
                    <a:pt x="541" y="1012"/>
                  </a:lnTo>
                  <a:lnTo>
                    <a:pt x="524" y="1035"/>
                  </a:lnTo>
                  <a:lnTo>
                    <a:pt x="508" y="1058"/>
                  </a:lnTo>
                  <a:lnTo>
                    <a:pt x="492" y="1082"/>
                  </a:lnTo>
                  <a:lnTo>
                    <a:pt x="477" y="1106"/>
                  </a:lnTo>
                  <a:lnTo>
                    <a:pt x="463" y="1130"/>
                  </a:lnTo>
                  <a:lnTo>
                    <a:pt x="434" y="1179"/>
                  </a:lnTo>
                  <a:lnTo>
                    <a:pt x="420" y="1205"/>
                  </a:lnTo>
                  <a:lnTo>
                    <a:pt x="408" y="1229"/>
                  </a:lnTo>
                  <a:lnTo>
                    <a:pt x="384" y="1281"/>
                  </a:lnTo>
                  <a:lnTo>
                    <a:pt x="371" y="1307"/>
                  </a:lnTo>
                  <a:lnTo>
                    <a:pt x="359" y="1333"/>
                  </a:lnTo>
                  <a:lnTo>
                    <a:pt x="350" y="1360"/>
                  </a:lnTo>
                  <a:lnTo>
                    <a:pt x="338" y="1386"/>
                  </a:lnTo>
                  <a:lnTo>
                    <a:pt x="328" y="1413"/>
                  </a:lnTo>
                  <a:lnTo>
                    <a:pt x="320" y="1441"/>
                  </a:lnTo>
                  <a:lnTo>
                    <a:pt x="310" y="1468"/>
                  </a:lnTo>
                  <a:lnTo>
                    <a:pt x="301" y="1495"/>
                  </a:lnTo>
                  <a:lnTo>
                    <a:pt x="286" y="1551"/>
                  </a:lnTo>
                  <a:lnTo>
                    <a:pt x="270" y="1606"/>
                  </a:lnTo>
                  <a:lnTo>
                    <a:pt x="265" y="1635"/>
                  </a:lnTo>
                  <a:lnTo>
                    <a:pt x="258" y="1663"/>
                  </a:lnTo>
                  <a:lnTo>
                    <a:pt x="252" y="1691"/>
                  </a:lnTo>
                  <a:lnTo>
                    <a:pt x="248" y="1719"/>
                  </a:lnTo>
                  <a:lnTo>
                    <a:pt x="242" y="1749"/>
                  </a:lnTo>
                  <a:lnTo>
                    <a:pt x="238" y="1777"/>
                  </a:lnTo>
                  <a:lnTo>
                    <a:pt x="231" y="1835"/>
                  </a:lnTo>
                  <a:lnTo>
                    <a:pt x="228" y="1864"/>
                  </a:lnTo>
                  <a:lnTo>
                    <a:pt x="225" y="1893"/>
                  </a:lnTo>
                  <a:lnTo>
                    <a:pt x="221" y="1951"/>
                  </a:lnTo>
                  <a:lnTo>
                    <a:pt x="218" y="2009"/>
                  </a:lnTo>
                  <a:lnTo>
                    <a:pt x="218" y="2067"/>
                  </a:lnTo>
                  <a:lnTo>
                    <a:pt x="218" y="2097"/>
                  </a:lnTo>
                  <a:lnTo>
                    <a:pt x="218" y="2125"/>
                  </a:lnTo>
                  <a:lnTo>
                    <a:pt x="221" y="2183"/>
                  </a:lnTo>
                  <a:lnTo>
                    <a:pt x="224" y="2213"/>
                  </a:lnTo>
                  <a:lnTo>
                    <a:pt x="227" y="2241"/>
                  </a:lnTo>
                  <a:lnTo>
                    <a:pt x="232" y="2299"/>
                  </a:lnTo>
                  <a:lnTo>
                    <a:pt x="236" y="2328"/>
                  </a:lnTo>
                  <a:lnTo>
                    <a:pt x="241" y="2356"/>
                  </a:lnTo>
                  <a:lnTo>
                    <a:pt x="245" y="2384"/>
                  </a:lnTo>
                  <a:lnTo>
                    <a:pt x="251" y="2412"/>
                  </a:lnTo>
                  <a:lnTo>
                    <a:pt x="262" y="2469"/>
                  </a:lnTo>
                  <a:lnTo>
                    <a:pt x="275" y="2526"/>
                  </a:lnTo>
                  <a:lnTo>
                    <a:pt x="290" y="2581"/>
                  </a:lnTo>
                  <a:lnTo>
                    <a:pt x="306" y="2634"/>
                  </a:lnTo>
                  <a:lnTo>
                    <a:pt x="314" y="2664"/>
                  </a:lnTo>
                  <a:lnTo>
                    <a:pt x="323" y="2694"/>
                  </a:lnTo>
                  <a:lnTo>
                    <a:pt x="333" y="2722"/>
                  </a:lnTo>
                  <a:lnTo>
                    <a:pt x="343" y="2752"/>
                  </a:lnTo>
                  <a:lnTo>
                    <a:pt x="354" y="2780"/>
                  </a:lnTo>
                  <a:lnTo>
                    <a:pt x="365" y="2808"/>
                  </a:lnTo>
                  <a:lnTo>
                    <a:pt x="376" y="2837"/>
                  </a:lnTo>
                  <a:lnTo>
                    <a:pt x="389" y="2866"/>
                  </a:lnTo>
                  <a:lnTo>
                    <a:pt x="402" y="2895"/>
                  </a:lnTo>
                  <a:lnTo>
                    <a:pt x="416" y="2922"/>
                  </a:lnTo>
                  <a:lnTo>
                    <a:pt x="444" y="2978"/>
                  </a:lnTo>
                  <a:lnTo>
                    <a:pt x="460" y="3005"/>
                  </a:lnTo>
                  <a:lnTo>
                    <a:pt x="475" y="3033"/>
                  </a:lnTo>
                  <a:lnTo>
                    <a:pt x="508" y="3087"/>
                  </a:lnTo>
                  <a:lnTo>
                    <a:pt x="542" y="3139"/>
                  </a:lnTo>
                  <a:lnTo>
                    <a:pt x="579" y="3192"/>
                  </a:lnTo>
                  <a:lnTo>
                    <a:pt x="599" y="3218"/>
                  </a:lnTo>
                  <a:lnTo>
                    <a:pt x="617" y="3244"/>
                  </a:lnTo>
                  <a:lnTo>
                    <a:pt x="658" y="3293"/>
                  </a:lnTo>
                  <a:lnTo>
                    <a:pt x="678" y="3317"/>
                  </a:lnTo>
                  <a:lnTo>
                    <a:pt x="699" y="3343"/>
                  </a:lnTo>
                  <a:lnTo>
                    <a:pt x="720" y="3367"/>
                  </a:lnTo>
                  <a:lnTo>
                    <a:pt x="743" y="3390"/>
                  </a:lnTo>
                  <a:lnTo>
                    <a:pt x="788" y="3436"/>
                  </a:lnTo>
                  <a:lnTo>
                    <a:pt x="811" y="3459"/>
                  </a:lnTo>
                  <a:lnTo>
                    <a:pt x="833" y="3482"/>
                  </a:lnTo>
                  <a:lnTo>
                    <a:pt x="857" y="3504"/>
                  </a:lnTo>
                  <a:lnTo>
                    <a:pt x="881" y="3525"/>
                  </a:lnTo>
                  <a:lnTo>
                    <a:pt x="931" y="3566"/>
                  </a:lnTo>
                  <a:lnTo>
                    <a:pt x="955" y="3588"/>
                  </a:lnTo>
                  <a:lnTo>
                    <a:pt x="980" y="3607"/>
                  </a:lnTo>
                  <a:lnTo>
                    <a:pt x="1031" y="3646"/>
                  </a:lnTo>
                  <a:lnTo>
                    <a:pt x="1058" y="3665"/>
                  </a:lnTo>
                  <a:lnTo>
                    <a:pt x="1084" y="3684"/>
                  </a:lnTo>
                  <a:lnTo>
                    <a:pt x="1137" y="3719"/>
                  </a:lnTo>
                  <a:lnTo>
                    <a:pt x="1164" y="3736"/>
                  </a:lnTo>
                  <a:lnTo>
                    <a:pt x="1193" y="3752"/>
                  </a:lnTo>
                  <a:lnTo>
                    <a:pt x="1219" y="3767"/>
                  </a:lnTo>
                  <a:lnTo>
                    <a:pt x="1248" y="3783"/>
                  </a:lnTo>
                  <a:lnTo>
                    <a:pt x="1276" y="3798"/>
                  </a:lnTo>
                  <a:lnTo>
                    <a:pt x="1304" y="3812"/>
                  </a:lnTo>
                  <a:lnTo>
                    <a:pt x="1333" y="3827"/>
                  </a:lnTo>
                  <a:lnTo>
                    <a:pt x="1361" y="3839"/>
                  </a:lnTo>
                  <a:lnTo>
                    <a:pt x="1389" y="3853"/>
                  </a:lnTo>
                  <a:lnTo>
                    <a:pt x="1417" y="3865"/>
                  </a:lnTo>
                  <a:lnTo>
                    <a:pt x="1447" y="3877"/>
                  </a:lnTo>
                  <a:lnTo>
                    <a:pt x="1475" y="3887"/>
                  </a:lnTo>
                  <a:lnTo>
                    <a:pt x="1505" y="3899"/>
                  </a:lnTo>
                  <a:lnTo>
                    <a:pt x="1535" y="3909"/>
                  </a:lnTo>
                  <a:lnTo>
                    <a:pt x="1564" y="3918"/>
                  </a:lnTo>
                  <a:lnTo>
                    <a:pt x="1594" y="3927"/>
                  </a:lnTo>
                  <a:lnTo>
                    <a:pt x="1654" y="3943"/>
                  </a:lnTo>
                  <a:lnTo>
                    <a:pt x="1683" y="3950"/>
                  </a:lnTo>
                  <a:lnTo>
                    <a:pt x="1713" y="3957"/>
                  </a:lnTo>
                  <a:lnTo>
                    <a:pt x="1743" y="3964"/>
                  </a:lnTo>
                  <a:lnTo>
                    <a:pt x="1771" y="3969"/>
                  </a:lnTo>
                  <a:lnTo>
                    <a:pt x="1801" y="3975"/>
                  </a:lnTo>
                  <a:lnTo>
                    <a:pt x="1830" y="3981"/>
                  </a:lnTo>
                  <a:lnTo>
                    <a:pt x="1859" y="3985"/>
                  </a:lnTo>
                  <a:lnTo>
                    <a:pt x="1888" y="3989"/>
                  </a:lnTo>
                  <a:lnTo>
                    <a:pt x="1917" y="3993"/>
                  </a:lnTo>
                  <a:lnTo>
                    <a:pt x="1946" y="3996"/>
                  </a:lnTo>
                  <a:lnTo>
                    <a:pt x="1975" y="3999"/>
                  </a:lnTo>
                  <a:lnTo>
                    <a:pt x="2003" y="4002"/>
                  </a:lnTo>
                  <a:lnTo>
                    <a:pt x="2061" y="4005"/>
                  </a:lnTo>
                  <a:lnTo>
                    <a:pt x="2117" y="4006"/>
                  </a:lnTo>
                  <a:lnTo>
                    <a:pt x="2174" y="4005"/>
                  </a:lnTo>
                  <a:lnTo>
                    <a:pt x="2231" y="4003"/>
                  </a:lnTo>
                  <a:lnTo>
                    <a:pt x="2259" y="4001"/>
                  </a:lnTo>
                  <a:lnTo>
                    <a:pt x="2287" y="3998"/>
                  </a:lnTo>
                  <a:lnTo>
                    <a:pt x="2314" y="3995"/>
                  </a:lnTo>
                  <a:lnTo>
                    <a:pt x="2342" y="3992"/>
                  </a:lnTo>
                  <a:lnTo>
                    <a:pt x="2371" y="3988"/>
                  </a:lnTo>
                  <a:lnTo>
                    <a:pt x="2398" y="3984"/>
                  </a:lnTo>
                  <a:lnTo>
                    <a:pt x="2424" y="3979"/>
                  </a:lnTo>
                  <a:lnTo>
                    <a:pt x="2453" y="3974"/>
                  </a:lnTo>
                  <a:lnTo>
                    <a:pt x="2506" y="3962"/>
                  </a:lnTo>
                  <a:lnTo>
                    <a:pt x="2533" y="3957"/>
                  </a:lnTo>
                  <a:lnTo>
                    <a:pt x="2560" y="3950"/>
                  </a:lnTo>
                  <a:lnTo>
                    <a:pt x="2587" y="3943"/>
                  </a:lnTo>
                  <a:lnTo>
                    <a:pt x="2614" y="3934"/>
                  </a:lnTo>
                  <a:lnTo>
                    <a:pt x="2641" y="3926"/>
                  </a:lnTo>
                  <a:lnTo>
                    <a:pt x="2668" y="3917"/>
                  </a:lnTo>
                  <a:lnTo>
                    <a:pt x="2693" y="3909"/>
                  </a:lnTo>
                  <a:lnTo>
                    <a:pt x="2720" y="3900"/>
                  </a:lnTo>
                  <a:lnTo>
                    <a:pt x="2771" y="3880"/>
                  </a:lnTo>
                  <a:lnTo>
                    <a:pt x="2798" y="3869"/>
                  </a:lnTo>
                  <a:lnTo>
                    <a:pt x="2823" y="3859"/>
                  </a:lnTo>
                  <a:lnTo>
                    <a:pt x="2873" y="3835"/>
                  </a:lnTo>
                  <a:lnTo>
                    <a:pt x="2898" y="3824"/>
                  </a:lnTo>
                  <a:lnTo>
                    <a:pt x="2924" y="3811"/>
                  </a:lnTo>
                  <a:lnTo>
                    <a:pt x="2973" y="3786"/>
                  </a:lnTo>
                  <a:lnTo>
                    <a:pt x="3023" y="3759"/>
                  </a:lnTo>
                  <a:lnTo>
                    <a:pt x="3047" y="3745"/>
                  </a:lnTo>
                  <a:lnTo>
                    <a:pt x="3071" y="3730"/>
                  </a:lnTo>
                  <a:lnTo>
                    <a:pt x="3117" y="3701"/>
                  </a:lnTo>
                  <a:lnTo>
                    <a:pt x="3164" y="3670"/>
                  </a:lnTo>
                  <a:lnTo>
                    <a:pt x="3211" y="3637"/>
                  </a:lnTo>
                  <a:lnTo>
                    <a:pt x="3256" y="3603"/>
                  </a:lnTo>
                  <a:lnTo>
                    <a:pt x="3279" y="3585"/>
                  </a:lnTo>
                  <a:lnTo>
                    <a:pt x="3301" y="3568"/>
                  </a:lnTo>
                  <a:lnTo>
                    <a:pt x="3345" y="3531"/>
                  </a:lnTo>
                  <a:lnTo>
                    <a:pt x="3388" y="3494"/>
                  </a:lnTo>
                  <a:lnTo>
                    <a:pt x="3426" y="3582"/>
                  </a:lnTo>
                  <a:lnTo>
                    <a:pt x="3373" y="3626"/>
                  </a:lnTo>
                  <a:lnTo>
                    <a:pt x="3347" y="3646"/>
                  </a:lnTo>
                  <a:lnTo>
                    <a:pt x="3321" y="3667"/>
                  </a:lnTo>
                  <a:lnTo>
                    <a:pt x="3266" y="3706"/>
                  </a:lnTo>
                  <a:lnTo>
                    <a:pt x="3238" y="3726"/>
                  </a:lnTo>
                  <a:lnTo>
                    <a:pt x="3211" y="3746"/>
                  </a:lnTo>
                  <a:lnTo>
                    <a:pt x="3182" y="3764"/>
                  </a:lnTo>
                  <a:lnTo>
                    <a:pt x="3153" y="3783"/>
                  </a:lnTo>
                  <a:lnTo>
                    <a:pt x="3095" y="3818"/>
                  </a:lnTo>
                  <a:lnTo>
                    <a:pt x="3035" y="3853"/>
                  </a:lnTo>
                  <a:lnTo>
                    <a:pt x="3006" y="3869"/>
                  </a:lnTo>
                  <a:lnTo>
                    <a:pt x="2976" y="3886"/>
                  </a:lnTo>
                  <a:lnTo>
                    <a:pt x="2915" y="3917"/>
                  </a:lnTo>
                  <a:lnTo>
                    <a:pt x="2853" y="3945"/>
                  </a:lnTo>
                  <a:lnTo>
                    <a:pt x="2820" y="3960"/>
                  </a:lnTo>
                  <a:lnTo>
                    <a:pt x="2789" y="3974"/>
                  </a:lnTo>
                  <a:lnTo>
                    <a:pt x="2726" y="3999"/>
                  </a:lnTo>
                  <a:lnTo>
                    <a:pt x="2693" y="4012"/>
                  </a:lnTo>
                  <a:lnTo>
                    <a:pt x="2661" y="4023"/>
                  </a:lnTo>
                  <a:lnTo>
                    <a:pt x="2629" y="4034"/>
                  </a:lnTo>
                  <a:lnTo>
                    <a:pt x="2596" y="4044"/>
                  </a:lnTo>
                  <a:lnTo>
                    <a:pt x="2563" y="4054"/>
                  </a:lnTo>
                  <a:lnTo>
                    <a:pt x="2530" y="4064"/>
                  </a:lnTo>
                  <a:lnTo>
                    <a:pt x="2498" y="4074"/>
                  </a:lnTo>
                  <a:lnTo>
                    <a:pt x="2464" y="4083"/>
                  </a:lnTo>
                  <a:lnTo>
                    <a:pt x="2398" y="4098"/>
                  </a:lnTo>
                  <a:lnTo>
                    <a:pt x="2364" y="4105"/>
                  </a:lnTo>
                  <a:lnTo>
                    <a:pt x="2330" y="4112"/>
                  </a:lnTo>
                  <a:lnTo>
                    <a:pt x="2297" y="4118"/>
                  </a:lnTo>
                  <a:lnTo>
                    <a:pt x="2263" y="4124"/>
                  </a:lnTo>
                  <a:lnTo>
                    <a:pt x="2229" y="4128"/>
                  </a:lnTo>
                  <a:lnTo>
                    <a:pt x="2195" y="4132"/>
                  </a:lnTo>
                  <a:lnTo>
                    <a:pt x="2161" y="4136"/>
                  </a:lnTo>
                  <a:lnTo>
                    <a:pt x="2127" y="4139"/>
                  </a:lnTo>
                  <a:lnTo>
                    <a:pt x="2093" y="4142"/>
                  </a:lnTo>
                  <a:lnTo>
                    <a:pt x="2060" y="4143"/>
                  </a:lnTo>
                  <a:lnTo>
                    <a:pt x="1990" y="4145"/>
                  </a:lnTo>
                  <a:lnTo>
                    <a:pt x="1956" y="4145"/>
                  </a:lnTo>
                  <a:lnTo>
                    <a:pt x="1922" y="4145"/>
                  </a:lnTo>
                  <a:lnTo>
                    <a:pt x="1854" y="4142"/>
                  </a:lnTo>
                  <a:lnTo>
                    <a:pt x="1820" y="4139"/>
                  </a:lnTo>
                  <a:lnTo>
                    <a:pt x="1787" y="4136"/>
                  </a:lnTo>
                  <a:lnTo>
                    <a:pt x="1753" y="4132"/>
                  </a:lnTo>
                  <a:lnTo>
                    <a:pt x="1719" y="4128"/>
                  </a:lnTo>
                  <a:lnTo>
                    <a:pt x="1685" y="4122"/>
                  </a:lnTo>
                  <a:lnTo>
                    <a:pt x="1651" y="4116"/>
                  </a:lnTo>
                  <a:lnTo>
                    <a:pt x="1583" y="4104"/>
                  </a:lnTo>
                  <a:lnTo>
                    <a:pt x="1550" y="4095"/>
                  </a:lnTo>
                  <a:lnTo>
                    <a:pt x="1516" y="4087"/>
                  </a:lnTo>
                  <a:lnTo>
                    <a:pt x="1482" y="4077"/>
                  </a:lnTo>
                  <a:lnTo>
                    <a:pt x="1450" y="4067"/>
                  </a:lnTo>
                  <a:lnTo>
                    <a:pt x="1416" y="4056"/>
                  </a:lnTo>
                  <a:lnTo>
                    <a:pt x="1383" y="4044"/>
                  </a:lnTo>
                  <a:lnTo>
                    <a:pt x="989" y="3868"/>
                  </a:lnTo>
                  <a:lnTo>
                    <a:pt x="928" y="3822"/>
                  </a:lnTo>
                  <a:lnTo>
                    <a:pt x="897" y="3798"/>
                  </a:lnTo>
                  <a:lnTo>
                    <a:pt x="867" y="3774"/>
                  </a:lnTo>
                  <a:lnTo>
                    <a:pt x="808" y="3725"/>
                  </a:lnTo>
                  <a:lnTo>
                    <a:pt x="780" y="3699"/>
                  </a:lnTo>
                  <a:lnTo>
                    <a:pt x="751" y="3674"/>
                  </a:lnTo>
                  <a:lnTo>
                    <a:pt x="723" y="3648"/>
                  </a:lnTo>
                  <a:lnTo>
                    <a:pt x="696" y="3622"/>
                  </a:lnTo>
                  <a:lnTo>
                    <a:pt x="669" y="3596"/>
                  </a:lnTo>
                  <a:lnTo>
                    <a:pt x="642" y="3569"/>
                  </a:lnTo>
                  <a:lnTo>
                    <a:pt x="615" y="3541"/>
                  </a:lnTo>
                  <a:lnTo>
                    <a:pt x="590" y="3514"/>
                  </a:lnTo>
                  <a:lnTo>
                    <a:pt x="565" y="3486"/>
                  </a:lnTo>
                  <a:lnTo>
                    <a:pt x="539" y="3457"/>
                  </a:lnTo>
                  <a:lnTo>
                    <a:pt x="515" y="3429"/>
                  </a:lnTo>
                  <a:lnTo>
                    <a:pt x="491" y="3401"/>
                  </a:lnTo>
                  <a:lnTo>
                    <a:pt x="468" y="3371"/>
                  </a:lnTo>
                  <a:lnTo>
                    <a:pt x="444" y="3342"/>
                  </a:lnTo>
                  <a:lnTo>
                    <a:pt x="422" y="3312"/>
                  </a:lnTo>
                  <a:lnTo>
                    <a:pt x="400" y="3282"/>
                  </a:lnTo>
                  <a:lnTo>
                    <a:pt x="379" y="3251"/>
                  </a:lnTo>
                  <a:lnTo>
                    <a:pt x="358" y="3221"/>
                  </a:lnTo>
                  <a:lnTo>
                    <a:pt x="337" y="3190"/>
                  </a:lnTo>
                  <a:lnTo>
                    <a:pt x="317" y="3158"/>
                  </a:lnTo>
                  <a:lnTo>
                    <a:pt x="299" y="3127"/>
                  </a:lnTo>
                  <a:lnTo>
                    <a:pt x="279" y="3095"/>
                  </a:lnTo>
                  <a:lnTo>
                    <a:pt x="260" y="3063"/>
                  </a:lnTo>
                  <a:lnTo>
                    <a:pt x="244" y="3030"/>
                  </a:lnTo>
                  <a:lnTo>
                    <a:pt x="210" y="2964"/>
                  </a:lnTo>
                  <a:lnTo>
                    <a:pt x="194" y="2931"/>
                  </a:lnTo>
                  <a:lnTo>
                    <a:pt x="178" y="2897"/>
                  </a:lnTo>
                  <a:lnTo>
                    <a:pt x="163" y="2864"/>
                  </a:lnTo>
                  <a:lnTo>
                    <a:pt x="149" y="2830"/>
                  </a:lnTo>
                  <a:lnTo>
                    <a:pt x="122" y="2760"/>
                  </a:lnTo>
                  <a:lnTo>
                    <a:pt x="98" y="2690"/>
                  </a:lnTo>
                  <a:lnTo>
                    <a:pt x="87" y="2654"/>
                  </a:lnTo>
                  <a:lnTo>
                    <a:pt x="77" y="2619"/>
                  </a:lnTo>
                  <a:lnTo>
                    <a:pt x="57" y="2547"/>
                  </a:lnTo>
                  <a:lnTo>
                    <a:pt x="48" y="2510"/>
                  </a:lnTo>
                  <a:lnTo>
                    <a:pt x="41" y="2473"/>
                  </a:lnTo>
                  <a:lnTo>
                    <a:pt x="33" y="2436"/>
                  </a:lnTo>
                  <a:lnTo>
                    <a:pt x="27" y="2400"/>
                  </a:lnTo>
                  <a:lnTo>
                    <a:pt x="21" y="2361"/>
                  </a:lnTo>
                  <a:lnTo>
                    <a:pt x="16" y="2325"/>
                  </a:lnTo>
                  <a:lnTo>
                    <a:pt x="12" y="2287"/>
                  </a:lnTo>
                  <a:lnTo>
                    <a:pt x="7" y="2248"/>
                  </a:lnTo>
                  <a:lnTo>
                    <a:pt x="4" y="2210"/>
                  </a:lnTo>
                  <a:lnTo>
                    <a:pt x="3" y="2172"/>
                  </a:lnTo>
                  <a:lnTo>
                    <a:pt x="0" y="2132"/>
                  </a:lnTo>
                  <a:lnTo>
                    <a:pt x="0" y="2094"/>
                  </a:lnTo>
                  <a:lnTo>
                    <a:pt x="0" y="2055"/>
                  </a:lnTo>
                  <a:lnTo>
                    <a:pt x="0" y="2015"/>
                  </a:lnTo>
                  <a:lnTo>
                    <a:pt x="2" y="1975"/>
                  </a:lnTo>
                  <a:lnTo>
                    <a:pt x="4" y="1936"/>
                  </a:lnTo>
                  <a:lnTo>
                    <a:pt x="7" y="1896"/>
                  </a:lnTo>
                  <a:lnTo>
                    <a:pt x="12" y="1857"/>
                  </a:lnTo>
                  <a:lnTo>
                    <a:pt x="16" y="1816"/>
                  </a:lnTo>
                  <a:lnTo>
                    <a:pt x="21" y="1775"/>
                  </a:lnTo>
                  <a:lnTo>
                    <a:pt x="31" y="1711"/>
                  </a:lnTo>
                  <a:lnTo>
                    <a:pt x="37" y="1680"/>
                  </a:lnTo>
                  <a:lnTo>
                    <a:pt x="44" y="1647"/>
                  </a:lnTo>
                  <a:lnTo>
                    <a:pt x="57" y="1584"/>
                  </a:lnTo>
                  <a:lnTo>
                    <a:pt x="65" y="1551"/>
                  </a:lnTo>
                  <a:lnTo>
                    <a:pt x="72" y="1520"/>
                  </a:lnTo>
                  <a:lnTo>
                    <a:pt x="81" y="1488"/>
                  </a:lnTo>
                  <a:lnTo>
                    <a:pt x="89" y="1456"/>
                  </a:lnTo>
                  <a:lnTo>
                    <a:pt x="99" y="1425"/>
                  </a:lnTo>
                  <a:lnTo>
                    <a:pt x="108" y="1394"/>
                  </a:lnTo>
                  <a:lnTo>
                    <a:pt x="129" y="1331"/>
                  </a:lnTo>
                  <a:lnTo>
                    <a:pt x="139" y="1299"/>
                  </a:lnTo>
                  <a:lnTo>
                    <a:pt x="150" y="1270"/>
                  </a:lnTo>
                  <a:lnTo>
                    <a:pt x="174" y="1208"/>
                  </a:lnTo>
                  <a:lnTo>
                    <a:pt x="200" y="1148"/>
                  </a:lnTo>
                  <a:lnTo>
                    <a:pt x="227" y="1087"/>
                  </a:lnTo>
                  <a:lnTo>
                    <a:pt x="241" y="1058"/>
                  </a:lnTo>
                  <a:lnTo>
                    <a:pt x="255" y="1029"/>
                  </a:lnTo>
                  <a:lnTo>
                    <a:pt x="285" y="971"/>
                  </a:lnTo>
                  <a:lnTo>
                    <a:pt x="300" y="943"/>
                  </a:lnTo>
                  <a:lnTo>
                    <a:pt x="317" y="915"/>
                  </a:lnTo>
                  <a:lnTo>
                    <a:pt x="350" y="860"/>
                  </a:lnTo>
                  <a:lnTo>
                    <a:pt x="385" y="804"/>
                  </a:lnTo>
                  <a:lnTo>
                    <a:pt x="403" y="778"/>
                  </a:lnTo>
                  <a:lnTo>
                    <a:pt x="423" y="752"/>
                  </a:lnTo>
                  <a:lnTo>
                    <a:pt x="442" y="727"/>
                  </a:lnTo>
                  <a:lnTo>
                    <a:pt x="461" y="700"/>
                  </a:lnTo>
                  <a:lnTo>
                    <a:pt x="481" y="676"/>
                  </a:lnTo>
                  <a:lnTo>
                    <a:pt x="502" y="650"/>
                  </a:lnTo>
                  <a:lnTo>
                    <a:pt x="524" y="626"/>
                  </a:lnTo>
                  <a:lnTo>
                    <a:pt x="545" y="602"/>
                  </a:lnTo>
                  <a:lnTo>
                    <a:pt x="566" y="578"/>
                  </a:lnTo>
                  <a:lnTo>
                    <a:pt x="589" y="556"/>
                  </a:lnTo>
                  <a:lnTo>
                    <a:pt x="611" y="533"/>
                  </a:lnTo>
                  <a:lnTo>
                    <a:pt x="635" y="510"/>
                  </a:lnTo>
                  <a:lnTo>
                    <a:pt x="658" y="489"/>
                  </a:lnTo>
                  <a:lnTo>
                    <a:pt x="682" y="468"/>
                  </a:lnTo>
                  <a:lnTo>
                    <a:pt x="707" y="447"/>
                  </a:lnTo>
                  <a:lnTo>
                    <a:pt x="733" y="427"/>
                  </a:lnTo>
                  <a:lnTo>
                    <a:pt x="758" y="407"/>
                  </a:lnTo>
                  <a:lnTo>
                    <a:pt x="784" y="387"/>
                  </a:lnTo>
                  <a:lnTo>
                    <a:pt x="811" y="369"/>
                  </a:lnTo>
                  <a:lnTo>
                    <a:pt x="838" y="351"/>
                  </a:lnTo>
                  <a:lnTo>
                    <a:pt x="864" y="334"/>
                  </a:lnTo>
                  <a:lnTo>
                    <a:pt x="893" y="315"/>
                  </a:lnTo>
                  <a:lnTo>
                    <a:pt x="921" y="300"/>
                  </a:lnTo>
                  <a:lnTo>
                    <a:pt x="949" y="284"/>
                  </a:lnTo>
                  <a:lnTo>
                    <a:pt x="979" y="269"/>
                  </a:lnTo>
                  <a:lnTo>
                    <a:pt x="1009" y="253"/>
                  </a:lnTo>
                  <a:lnTo>
                    <a:pt x="1038" y="239"/>
                  </a:lnTo>
                  <a:lnTo>
                    <a:pt x="1069" y="226"/>
                  </a:lnTo>
                  <a:lnTo>
                    <a:pt x="1101" y="213"/>
                  </a:lnTo>
                  <a:lnTo>
                    <a:pt x="1132" y="201"/>
                  </a:lnTo>
                  <a:lnTo>
                    <a:pt x="1164" y="189"/>
                  </a:lnTo>
                  <a:lnTo>
                    <a:pt x="1197" y="178"/>
                  </a:lnTo>
                  <a:lnTo>
                    <a:pt x="1239" y="165"/>
                  </a:lnTo>
                  <a:lnTo>
                    <a:pt x="1282" y="153"/>
                  </a:lnTo>
                  <a:lnTo>
                    <a:pt x="1369" y="127"/>
                  </a:lnTo>
                  <a:lnTo>
                    <a:pt x="1458" y="104"/>
                  </a:lnTo>
                  <a:lnTo>
                    <a:pt x="1502" y="95"/>
                  </a:lnTo>
                  <a:lnTo>
                    <a:pt x="1548" y="83"/>
                  </a:lnTo>
                  <a:lnTo>
                    <a:pt x="1594" y="73"/>
                  </a:lnTo>
                  <a:lnTo>
                    <a:pt x="1639" y="65"/>
                  </a:lnTo>
                  <a:lnTo>
                    <a:pt x="1686" y="56"/>
                  </a:lnTo>
                  <a:lnTo>
                    <a:pt x="1733" y="48"/>
                  </a:lnTo>
                  <a:lnTo>
                    <a:pt x="1779" y="41"/>
                  </a:lnTo>
                  <a:lnTo>
                    <a:pt x="1826" y="34"/>
                  </a:lnTo>
                  <a:lnTo>
                    <a:pt x="1873" y="27"/>
                  </a:lnTo>
                  <a:lnTo>
                    <a:pt x="1919" y="21"/>
                  </a:lnTo>
                  <a:lnTo>
                    <a:pt x="1968" y="17"/>
                  </a:lnTo>
                  <a:lnTo>
                    <a:pt x="2014" y="13"/>
                  </a:lnTo>
                  <a:lnTo>
                    <a:pt x="2062" y="8"/>
                  </a:lnTo>
                  <a:lnTo>
                    <a:pt x="2109" y="5"/>
                  </a:lnTo>
                  <a:lnTo>
                    <a:pt x="2157" y="3"/>
                  </a:lnTo>
                  <a:lnTo>
                    <a:pt x="2204" y="1"/>
                  </a:lnTo>
                  <a:lnTo>
                    <a:pt x="2299" y="0"/>
                  </a:lnTo>
                  <a:lnTo>
                    <a:pt x="2347" y="1"/>
                  </a:lnTo>
                  <a:lnTo>
                    <a:pt x="2393" y="3"/>
                  </a:lnTo>
                  <a:lnTo>
                    <a:pt x="2440" y="4"/>
                  </a:lnTo>
                  <a:lnTo>
                    <a:pt x="2488" y="8"/>
                  </a:lnTo>
                  <a:lnTo>
                    <a:pt x="2535" y="11"/>
                  </a:lnTo>
                  <a:lnTo>
                    <a:pt x="2581" y="17"/>
                  </a:lnTo>
                  <a:lnTo>
                    <a:pt x="2627" y="22"/>
                  </a:lnTo>
                  <a:lnTo>
                    <a:pt x="2673" y="28"/>
                  </a:lnTo>
                  <a:lnTo>
                    <a:pt x="2719" y="37"/>
                  </a:lnTo>
                  <a:lnTo>
                    <a:pt x="2764" y="44"/>
                  </a:lnTo>
                  <a:lnTo>
                    <a:pt x="2809" y="54"/>
                  </a:lnTo>
                  <a:lnTo>
                    <a:pt x="2854" y="63"/>
                  </a:lnTo>
                  <a:lnTo>
                    <a:pt x="2898" y="75"/>
                  </a:lnTo>
                  <a:lnTo>
                    <a:pt x="2942" y="88"/>
                  </a:lnTo>
                  <a:lnTo>
                    <a:pt x="2986" y="100"/>
                  </a:lnTo>
                  <a:lnTo>
                    <a:pt x="3030" y="114"/>
                  </a:lnTo>
                  <a:lnTo>
                    <a:pt x="3072" y="130"/>
                  </a:lnTo>
                  <a:lnTo>
                    <a:pt x="3115" y="145"/>
                  </a:lnTo>
                  <a:lnTo>
                    <a:pt x="3156" y="164"/>
                  </a:lnTo>
                  <a:lnTo>
                    <a:pt x="3197" y="182"/>
                  </a:lnTo>
                  <a:lnTo>
                    <a:pt x="3238" y="202"/>
                  </a:lnTo>
                  <a:lnTo>
                    <a:pt x="3277" y="222"/>
                  </a:lnTo>
                  <a:lnTo>
                    <a:pt x="3317" y="244"/>
                  </a:lnTo>
                  <a:lnTo>
                    <a:pt x="3355" y="267"/>
                  </a:lnTo>
                  <a:lnTo>
                    <a:pt x="3393" y="291"/>
                  </a:lnTo>
                  <a:lnTo>
                    <a:pt x="3431" y="317"/>
                  </a:lnTo>
                  <a:lnTo>
                    <a:pt x="3468" y="342"/>
                  </a:lnTo>
                  <a:lnTo>
                    <a:pt x="3504" y="370"/>
                  </a:lnTo>
                  <a:lnTo>
                    <a:pt x="3539" y="400"/>
                  </a:lnTo>
                  <a:lnTo>
                    <a:pt x="3573" y="430"/>
                  </a:lnTo>
                  <a:lnTo>
                    <a:pt x="3607" y="461"/>
                  </a:lnTo>
                  <a:lnTo>
                    <a:pt x="3639" y="493"/>
                  </a:lnTo>
                  <a:lnTo>
                    <a:pt x="3670" y="527"/>
                  </a:lnTo>
                  <a:lnTo>
                    <a:pt x="3702" y="563"/>
                  </a:lnTo>
                  <a:lnTo>
                    <a:pt x="3731" y="599"/>
                  </a:lnTo>
                  <a:lnTo>
                    <a:pt x="3761" y="638"/>
                  </a:lnTo>
                  <a:lnTo>
                    <a:pt x="3789" y="677"/>
                  </a:lnTo>
                  <a:lnTo>
                    <a:pt x="3816" y="718"/>
                  </a:lnTo>
                  <a:lnTo>
                    <a:pt x="3842" y="761"/>
                  </a:lnTo>
                  <a:lnTo>
                    <a:pt x="3867" y="80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6" name="Freeform 73"/>
            <p:cNvSpPr>
              <a:spLocks/>
            </p:cNvSpPr>
            <p:nvPr userDrawn="1"/>
          </p:nvSpPr>
          <p:spPr bwMode="auto">
            <a:xfrm>
              <a:off x="2466" y="470"/>
              <a:ext cx="173" cy="144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6" y="84"/>
                </a:cxn>
                <a:cxn ang="0">
                  <a:pos x="74" y="170"/>
                </a:cxn>
                <a:cxn ang="0">
                  <a:pos x="99" y="259"/>
                </a:cxn>
                <a:cxn ang="0">
                  <a:pos x="122" y="351"/>
                </a:cxn>
                <a:cxn ang="0">
                  <a:pos x="140" y="443"/>
                </a:cxn>
                <a:cxn ang="0">
                  <a:pos x="156" y="537"/>
                </a:cxn>
                <a:cxn ang="0">
                  <a:pos x="166" y="632"/>
                </a:cxn>
                <a:cxn ang="0">
                  <a:pos x="173" y="727"/>
                </a:cxn>
                <a:cxn ang="0">
                  <a:pos x="173" y="822"/>
                </a:cxn>
                <a:cxn ang="0">
                  <a:pos x="169" y="916"/>
                </a:cxn>
                <a:cxn ang="0">
                  <a:pos x="159" y="1010"/>
                </a:cxn>
                <a:cxn ang="0">
                  <a:pos x="142" y="1100"/>
                </a:cxn>
                <a:cxn ang="0">
                  <a:pos x="119" y="1189"/>
                </a:cxn>
                <a:cxn ang="0">
                  <a:pos x="105" y="1233"/>
                </a:cxn>
                <a:cxn ang="0">
                  <a:pos x="89" y="1277"/>
                </a:cxn>
                <a:cxn ang="0">
                  <a:pos x="71" y="1319"/>
                </a:cxn>
                <a:cxn ang="0">
                  <a:pos x="51" y="1363"/>
                </a:cxn>
                <a:cxn ang="0">
                  <a:pos x="6" y="1444"/>
                </a:cxn>
                <a:cxn ang="0">
                  <a:pos x="0" y="1440"/>
                </a:cxn>
                <a:cxn ang="0">
                  <a:pos x="46" y="1359"/>
                </a:cxn>
                <a:cxn ang="0">
                  <a:pos x="64" y="1318"/>
                </a:cxn>
                <a:cxn ang="0">
                  <a:pos x="82" y="1276"/>
                </a:cxn>
                <a:cxn ang="0">
                  <a:pos x="98" y="1232"/>
                </a:cxn>
                <a:cxn ang="0">
                  <a:pos x="112" y="1188"/>
                </a:cxn>
                <a:cxn ang="0">
                  <a:pos x="135" y="1099"/>
                </a:cxn>
                <a:cxn ang="0">
                  <a:pos x="152" y="1010"/>
                </a:cxn>
                <a:cxn ang="0">
                  <a:pos x="162" y="916"/>
                </a:cxn>
                <a:cxn ang="0">
                  <a:pos x="166" y="822"/>
                </a:cxn>
                <a:cxn ang="0">
                  <a:pos x="166" y="727"/>
                </a:cxn>
                <a:cxn ang="0">
                  <a:pos x="159" y="632"/>
                </a:cxn>
                <a:cxn ang="0">
                  <a:pos x="149" y="539"/>
                </a:cxn>
                <a:cxn ang="0">
                  <a:pos x="133" y="444"/>
                </a:cxn>
                <a:cxn ang="0">
                  <a:pos x="115" y="352"/>
                </a:cxn>
                <a:cxn ang="0">
                  <a:pos x="92" y="260"/>
                </a:cxn>
                <a:cxn ang="0">
                  <a:pos x="67" y="171"/>
                </a:cxn>
                <a:cxn ang="0">
                  <a:pos x="38" y="85"/>
                </a:cxn>
                <a:cxn ang="0">
                  <a:pos x="9" y="1"/>
                </a:cxn>
                <a:cxn ang="0">
                  <a:pos x="16" y="0"/>
                </a:cxn>
              </a:cxnLst>
              <a:rect l="0" t="0" r="r" b="b"/>
              <a:pathLst>
                <a:path w="173" h="1444">
                  <a:moveTo>
                    <a:pt x="16" y="0"/>
                  </a:moveTo>
                  <a:lnTo>
                    <a:pt x="46" y="84"/>
                  </a:lnTo>
                  <a:lnTo>
                    <a:pt x="74" y="170"/>
                  </a:lnTo>
                  <a:lnTo>
                    <a:pt x="99" y="259"/>
                  </a:lnTo>
                  <a:lnTo>
                    <a:pt x="122" y="351"/>
                  </a:lnTo>
                  <a:lnTo>
                    <a:pt x="140" y="443"/>
                  </a:lnTo>
                  <a:lnTo>
                    <a:pt x="156" y="537"/>
                  </a:lnTo>
                  <a:lnTo>
                    <a:pt x="166" y="632"/>
                  </a:lnTo>
                  <a:lnTo>
                    <a:pt x="173" y="727"/>
                  </a:lnTo>
                  <a:lnTo>
                    <a:pt x="173" y="822"/>
                  </a:lnTo>
                  <a:lnTo>
                    <a:pt x="169" y="916"/>
                  </a:lnTo>
                  <a:lnTo>
                    <a:pt x="159" y="1010"/>
                  </a:lnTo>
                  <a:lnTo>
                    <a:pt x="142" y="1100"/>
                  </a:lnTo>
                  <a:lnTo>
                    <a:pt x="119" y="1189"/>
                  </a:lnTo>
                  <a:lnTo>
                    <a:pt x="105" y="1233"/>
                  </a:lnTo>
                  <a:lnTo>
                    <a:pt x="89" y="1277"/>
                  </a:lnTo>
                  <a:lnTo>
                    <a:pt x="71" y="1319"/>
                  </a:lnTo>
                  <a:lnTo>
                    <a:pt x="51" y="1363"/>
                  </a:lnTo>
                  <a:lnTo>
                    <a:pt x="6" y="1444"/>
                  </a:lnTo>
                  <a:lnTo>
                    <a:pt x="0" y="1440"/>
                  </a:lnTo>
                  <a:lnTo>
                    <a:pt x="46" y="1359"/>
                  </a:lnTo>
                  <a:lnTo>
                    <a:pt x="64" y="1318"/>
                  </a:lnTo>
                  <a:lnTo>
                    <a:pt x="82" y="1276"/>
                  </a:lnTo>
                  <a:lnTo>
                    <a:pt x="98" y="1232"/>
                  </a:lnTo>
                  <a:lnTo>
                    <a:pt x="112" y="1188"/>
                  </a:lnTo>
                  <a:lnTo>
                    <a:pt x="135" y="1099"/>
                  </a:lnTo>
                  <a:lnTo>
                    <a:pt x="152" y="1010"/>
                  </a:lnTo>
                  <a:lnTo>
                    <a:pt x="162" y="916"/>
                  </a:lnTo>
                  <a:lnTo>
                    <a:pt x="166" y="822"/>
                  </a:lnTo>
                  <a:lnTo>
                    <a:pt x="166" y="727"/>
                  </a:lnTo>
                  <a:lnTo>
                    <a:pt x="159" y="632"/>
                  </a:lnTo>
                  <a:lnTo>
                    <a:pt x="149" y="539"/>
                  </a:lnTo>
                  <a:lnTo>
                    <a:pt x="133" y="444"/>
                  </a:lnTo>
                  <a:lnTo>
                    <a:pt x="115" y="352"/>
                  </a:lnTo>
                  <a:lnTo>
                    <a:pt x="92" y="260"/>
                  </a:lnTo>
                  <a:lnTo>
                    <a:pt x="67" y="171"/>
                  </a:lnTo>
                  <a:lnTo>
                    <a:pt x="38" y="85"/>
                  </a:lnTo>
                  <a:lnTo>
                    <a:pt x="9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7" name="Freeform 74"/>
            <p:cNvSpPr>
              <a:spLocks/>
            </p:cNvSpPr>
            <p:nvPr userDrawn="1"/>
          </p:nvSpPr>
          <p:spPr bwMode="auto">
            <a:xfrm>
              <a:off x="1225" y="1910"/>
              <a:ext cx="1247" cy="510"/>
            </a:xfrm>
            <a:custGeom>
              <a:avLst/>
              <a:gdLst/>
              <a:ahLst/>
              <a:cxnLst>
                <a:cxn ang="0">
                  <a:pos x="1247" y="4"/>
                </a:cxn>
                <a:cxn ang="0">
                  <a:pos x="1219" y="39"/>
                </a:cxn>
                <a:cxn ang="0">
                  <a:pos x="1189" y="72"/>
                </a:cxn>
                <a:cxn ang="0">
                  <a:pos x="1127" y="134"/>
                </a:cxn>
                <a:cxn ang="0">
                  <a:pos x="1096" y="162"/>
                </a:cxn>
                <a:cxn ang="0">
                  <a:pos x="1062" y="189"/>
                </a:cxn>
                <a:cxn ang="0">
                  <a:pos x="994" y="240"/>
                </a:cxn>
                <a:cxn ang="0">
                  <a:pos x="922" y="284"/>
                </a:cxn>
                <a:cxn ang="0">
                  <a:pos x="847" y="322"/>
                </a:cxn>
                <a:cxn ang="0">
                  <a:pos x="808" y="341"/>
                </a:cxn>
                <a:cxn ang="0">
                  <a:pos x="769" y="357"/>
                </a:cxn>
                <a:cxn ang="0">
                  <a:pos x="690" y="387"/>
                </a:cxn>
                <a:cxn ang="0">
                  <a:pos x="649" y="400"/>
                </a:cxn>
                <a:cxn ang="0">
                  <a:pos x="608" y="413"/>
                </a:cxn>
                <a:cxn ang="0">
                  <a:pos x="524" y="434"/>
                </a:cxn>
                <a:cxn ang="0">
                  <a:pos x="439" y="454"/>
                </a:cxn>
                <a:cxn ang="0">
                  <a:pos x="353" y="469"/>
                </a:cxn>
                <a:cxn ang="0">
                  <a:pos x="265" y="482"/>
                </a:cxn>
                <a:cxn ang="0">
                  <a:pos x="178" y="493"/>
                </a:cxn>
                <a:cxn ang="0">
                  <a:pos x="0" y="510"/>
                </a:cxn>
                <a:cxn ang="0">
                  <a:pos x="0" y="505"/>
                </a:cxn>
                <a:cxn ang="0">
                  <a:pos x="175" y="488"/>
                </a:cxn>
                <a:cxn ang="0">
                  <a:pos x="263" y="476"/>
                </a:cxn>
                <a:cxn ang="0">
                  <a:pos x="350" y="464"/>
                </a:cxn>
                <a:cxn ang="0">
                  <a:pos x="437" y="448"/>
                </a:cxn>
                <a:cxn ang="0">
                  <a:pos x="521" y="428"/>
                </a:cxn>
                <a:cxn ang="0">
                  <a:pos x="605" y="407"/>
                </a:cxn>
                <a:cxn ang="0">
                  <a:pos x="646" y="394"/>
                </a:cxn>
                <a:cxn ang="0">
                  <a:pos x="685" y="382"/>
                </a:cxn>
                <a:cxn ang="0">
                  <a:pos x="765" y="352"/>
                </a:cxn>
                <a:cxn ang="0">
                  <a:pos x="804" y="335"/>
                </a:cxn>
                <a:cxn ang="0">
                  <a:pos x="842" y="316"/>
                </a:cxn>
                <a:cxn ang="0">
                  <a:pos x="917" y="278"/>
                </a:cxn>
                <a:cxn ang="0">
                  <a:pos x="990" y="234"/>
                </a:cxn>
                <a:cxn ang="0">
                  <a:pos x="1057" y="184"/>
                </a:cxn>
                <a:cxn ang="0">
                  <a:pos x="1091" y="157"/>
                </a:cxn>
                <a:cxn ang="0">
                  <a:pos x="1122" y="128"/>
                </a:cxn>
                <a:cxn ang="0">
                  <a:pos x="1183" y="68"/>
                </a:cxn>
                <a:cxn ang="0">
                  <a:pos x="1213" y="35"/>
                </a:cxn>
                <a:cxn ang="0">
                  <a:pos x="1241" y="0"/>
                </a:cxn>
                <a:cxn ang="0">
                  <a:pos x="1247" y="4"/>
                </a:cxn>
              </a:cxnLst>
              <a:rect l="0" t="0" r="r" b="b"/>
              <a:pathLst>
                <a:path w="1247" h="510">
                  <a:moveTo>
                    <a:pt x="1247" y="4"/>
                  </a:moveTo>
                  <a:lnTo>
                    <a:pt x="1219" y="39"/>
                  </a:lnTo>
                  <a:lnTo>
                    <a:pt x="1189" y="72"/>
                  </a:lnTo>
                  <a:lnTo>
                    <a:pt x="1127" y="134"/>
                  </a:lnTo>
                  <a:lnTo>
                    <a:pt x="1096" y="162"/>
                  </a:lnTo>
                  <a:lnTo>
                    <a:pt x="1062" y="189"/>
                  </a:lnTo>
                  <a:lnTo>
                    <a:pt x="994" y="240"/>
                  </a:lnTo>
                  <a:lnTo>
                    <a:pt x="922" y="284"/>
                  </a:lnTo>
                  <a:lnTo>
                    <a:pt x="847" y="322"/>
                  </a:lnTo>
                  <a:lnTo>
                    <a:pt x="808" y="341"/>
                  </a:lnTo>
                  <a:lnTo>
                    <a:pt x="769" y="357"/>
                  </a:lnTo>
                  <a:lnTo>
                    <a:pt x="690" y="387"/>
                  </a:lnTo>
                  <a:lnTo>
                    <a:pt x="649" y="400"/>
                  </a:lnTo>
                  <a:lnTo>
                    <a:pt x="608" y="413"/>
                  </a:lnTo>
                  <a:lnTo>
                    <a:pt x="524" y="434"/>
                  </a:lnTo>
                  <a:lnTo>
                    <a:pt x="439" y="454"/>
                  </a:lnTo>
                  <a:lnTo>
                    <a:pt x="353" y="469"/>
                  </a:lnTo>
                  <a:lnTo>
                    <a:pt x="265" y="482"/>
                  </a:lnTo>
                  <a:lnTo>
                    <a:pt x="178" y="493"/>
                  </a:lnTo>
                  <a:lnTo>
                    <a:pt x="0" y="510"/>
                  </a:lnTo>
                  <a:lnTo>
                    <a:pt x="0" y="505"/>
                  </a:lnTo>
                  <a:lnTo>
                    <a:pt x="175" y="488"/>
                  </a:lnTo>
                  <a:lnTo>
                    <a:pt x="263" y="476"/>
                  </a:lnTo>
                  <a:lnTo>
                    <a:pt x="350" y="464"/>
                  </a:lnTo>
                  <a:lnTo>
                    <a:pt x="437" y="448"/>
                  </a:lnTo>
                  <a:lnTo>
                    <a:pt x="521" y="428"/>
                  </a:lnTo>
                  <a:lnTo>
                    <a:pt x="605" y="407"/>
                  </a:lnTo>
                  <a:lnTo>
                    <a:pt x="646" y="394"/>
                  </a:lnTo>
                  <a:lnTo>
                    <a:pt x="685" y="382"/>
                  </a:lnTo>
                  <a:lnTo>
                    <a:pt x="765" y="352"/>
                  </a:lnTo>
                  <a:lnTo>
                    <a:pt x="804" y="335"/>
                  </a:lnTo>
                  <a:lnTo>
                    <a:pt x="842" y="316"/>
                  </a:lnTo>
                  <a:lnTo>
                    <a:pt x="917" y="278"/>
                  </a:lnTo>
                  <a:lnTo>
                    <a:pt x="990" y="234"/>
                  </a:lnTo>
                  <a:lnTo>
                    <a:pt x="1057" y="184"/>
                  </a:lnTo>
                  <a:lnTo>
                    <a:pt x="1091" y="157"/>
                  </a:lnTo>
                  <a:lnTo>
                    <a:pt x="1122" y="128"/>
                  </a:lnTo>
                  <a:lnTo>
                    <a:pt x="1183" y="68"/>
                  </a:lnTo>
                  <a:lnTo>
                    <a:pt x="1213" y="35"/>
                  </a:lnTo>
                  <a:lnTo>
                    <a:pt x="1241" y="0"/>
                  </a:lnTo>
                  <a:lnTo>
                    <a:pt x="1247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8" name="Freeform 75"/>
            <p:cNvSpPr>
              <a:spLocks/>
            </p:cNvSpPr>
            <p:nvPr userDrawn="1"/>
          </p:nvSpPr>
          <p:spPr bwMode="auto">
            <a:xfrm>
              <a:off x="2466" y="1910"/>
              <a:ext cx="6" cy="4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0" y="0"/>
                </a:cxn>
                <a:cxn ang="0">
                  <a:pos x="6" y="4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199" name="Freeform 76"/>
            <p:cNvSpPr>
              <a:spLocks/>
            </p:cNvSpPr>
            <p:nvPr userDrawn="1"/>
          </p:nvSpPr>
          <p:spPr bwMode="auto">
            <a:xfrm>
              <a:off x="1191" y="2174"/>
              <a:ext cx="116" cy="246"/>
            </a:xfrm>
            <a:custGeom>
              <a:avLst/>
              <a:gdLst/>
              <a:ahLst/>
              <a:cxnLst>
                <a:cxn ang="0">
                  <a:pos x="31" y="246"/>
                </a:cxn>
                <a:cxn ang="0">
                  <a:pos x="17" y="228"/>
                </a:cxn>
                <a:cxn ang="0">
                  <a:pos x="7" y="211"/>
                </a:cxn>
                <a:cxn ang="0">
                  <a:pos x="1" y="191"/>
                </a:cxn>
                <a:cxn ang="0">
                  <a:pos x="0" y="176"/>
                </a:cxn>
                <a:cxn ang="0">
                  <a:pos x="2" y="159"/>
                </a:cxn>
                <a:cxn ang="0">
                  <a:pos x="7" y="143"/>
                </a:cxn>
                <a:cxn ang="0">
                  <a:pos x="25" y="112"/>
                </a:cxn>
                <a:cxn ang="0">
                  <a:pos x="48" y="82"/>
                </a:cxn>
                <a:cxn ang="0">
                  <a:pos x="72" y="54"/>
                </a:cxn>
                <a:cxn ang="0">
                  <a:pos x="94" y="27"/>
                </a:cxn>
                <a:cxn ang="0">
                  <a:pos x="103" y="14"/>
                </a:cxn>
                <a:cxn ang="0">
                  <a:pos x="110" y="0"/>
                </a:cxn>
                <a:cxn ang="0">
                  <a:pos x="116" y="4"/>
                </a:cxn>
                <a:cxn ang="0">
                  <a:pos x="108" y="19"/>
                </a:cxn>
                <a:cxn ang="0">
                  <a:pos x="100" y="31"/>
                </a:cxn>
                <a:cxn ang="0">
                  <a:pos x="76" y="60"/>
                </a:cxn>
                <a:cxn ang="0">
                  <a:pos x="52" y="88"/>
                </a:cxn>
                <a:cxn ang="0">
                  <a:pos x="31" y="116"/>
                </a:cxn>
                <a:cxn ang="0">
                  <a:pos x="12" y="147"/>
                </a:cxn>
                <a:cxn ang="0">
                  <a:pos x="8" y="161"/>
                </a:cxn>
                <a:cxn ang="0">
                  <a:pos x="5" y="176"/>
                </a:cxn>
                <a:cxn ang="0">
                  <a:pos x="7" y="191"/>
                </a:cxn>
                <a:cxn ang="0">
                  <a:pos x="12" y="207"/>
                </a:cxn>
                <a:cxn ang="0">
                  <a:pos x="22" y="224"/>
                </a:cxn>
                <a:cxn ang="0">
                  <a:pos x="35" y="241"/>
                </a:cxn>
                <a:cxn ang="0">
                  <a:pos x="31" y="246"/>
                </a:cxn>
              </a:cxnLst>
              <a:rect l="0" t="0" r="r" b="b"/>
              <a:pathLst>
                <a:path w="116" h="246">
                  <a:moveTo>
                    <a:pt x="31" y="246"/>
                  </a:moveTo>
                  <a:lnTo>
                    <a:pt x="17" y="228"/>
                  </a:lnTo>
                  <a:lnTo>
                    <a:pt x="7" y="211"/>
                  </a:lnTo>
                  <a:lnTo>
                    <a:pt x="1" y="191"/>
                  </a:lnTo>
                  <a:lnTo>
                    <a:pt x="0" y="176"/>
                  </a:lnTo>
                  <a:lnTo>
                    <a:pt x="2" y="159"/>
                  </a:lnTo>
                  <a:lnTo>
                    <a:pt x="7" y="143"/>
                  </a:lnTo>
                  <a:lnTo>
                    <a:pt x="25" y="112"/>
                  </a:lnTo>
                  <a:lnTo>
                    <a:pt x="48" y="82"/>
                  </a:lnTo>
                  <a:lnTo>
                    <a:pt x="72" y="54"/>
                  </a:lnTo>
                  <a:lnTo>
                    <a:pt x="94" y="27"/>
                  </a:lnTo>
                  <a:lnTo>
                    <a:pt x="103" y="14"/>
                  </a:lnTo>
                  <a:lnTo>
                    <a:pt x="110" y="0"/>
                  </a:lnTo>
                  <a:lnTo>
                    <a:pt x="116" y="4"/>
                  </a:lnTo>
                  <a:lnTo>
                    <a:pt x="108" y="19"/>
                  </a:lnTo>
                  <a:lnTo>
                    <a:pt x="100" y="31"/>
                  </a:lnTo>
                  <a:lnTo>
                    <a:pt x="76" y="60"/>
                  </a:lnTo>
                  <a:lnTo>
                    <a:pt x="52" y="88"/>
                  </a:lnTo>
                  <a:lnTo>
                    <a:pt x="31" y="116"/>
                  </a:lnTo>
                  <a:lnTo>
                    <a:pt x="12" y="147"/>
                  </a:lnTo>
                  <a:lnTo>
                    <a:pt x="8" y="161"/>
                  </a:lnTo>
                  <a:lnTo>
                    <a:pt x="5" y="176"/>
                  </a:lnTo>
                  <a:lnTo>
                    <a:pt x="7" y="191"/>
                  </a:lnTo>
                  <a:lnTo>
                    <a:pt x="12" y="207"/>
                  </a:lnTo>
                  <a:lnTo>
                    <a:pt x="22" y="224"/>
                  </a:lnTo>
                  <a:lnTo>
                    <a:pt x="35" y="241"/>
                  </a:lnTo>
                  <a:lnTo>
                    <a:pt x="31" y="24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0" name="Freeform 77"/>
            <p:cNvSpPr>
              <a:spLocks/>
            </p:cNvSpPr>
            <p:nvPr userDrawn="1"/>
          </p:nvSpPr>
          <p:spPr bwMode="auto">
            <a:xfrm>
              <a:off x="1222" y="2415"/>
              <a:ext cx="4" cy="5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5"/>
                </a:cxn>
              </a:cxnLst>
              <a:rect l="0" t="0" r="r" b="b"/>
              <a:pathLst>
                <a:path w="4" h="5">
                  <a:moveTo>
                    <a:pt x="3" y="5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1" name="Freeform 78"/>
            <p:cNvSpPr>
              <a:spLocks/>
            </p:cNvSpPr>
            <p:nvPr userDrawn="1"/>
          </p:nvSpPr>
          <p:spPr bwMode="auto">
            <a:xfrm>
              <a:off x="1301" y="1302"/>
              <a:ext cx="304" cy="876"/>
            </a:xfrm>
            <a:custGeom>
              <a:avLst/>
              <a:gdLst/>
              <a:ahLst/>
              <a:cxnLst>
                <a:cxn ang="0">
                  <a:pos x="0" y="872"/>
                </a:cxn>
                <a:cxn ang="0">
                  <a:pos x="68" y="775"/>
                </a:cxn>
                <a:cxn ang="0">
                  <a:pos x="133" y="671"/>
                </a:cxn>
                <a:cxn ang="0">
                  <a:pos x="163" y="619"/>
                </a:cxn>
                <a:cxn ang="0">
                  <a:pos x="191" y="565"/>
                </a:cxn>
                <a:cxn ang="0">
                  <a:pos x="218" y="510"/>
                </a:cxn>
                <a:cxn ang="0">
                  <a:pos x="240" y="455"/>
                </a:cxn>
                <a:cxn ang="0">
                  <a:pos x="260" y="400"/>
                </a:cxn>
                <a:cxn ang="0">
                  <a:pos x="276" y="343"/>
                </a:cxn>
                <a:cxn ang="0">
                  <a:pos x="288" y="287"/>
                </a:cxn>
                <a:cxn ang="0">
                  <a:pos x="295" y="230"/>
                </a:cxn>
                <a:cxn ang="0">
                  <a:pos x="298" y="174"/>
                </a:cxn>
                <a:cxn ang="0">
                  <a:pos x="298" y="144"/>
                </a:cxn>
                <a:cxn ang="0">
                  <a:pos x="297" y="116"/>
                </a:cxn>
                <a:cxn ang="0">
                  <a:pos x="288" y="58"/>
                </a:cxn>
                <a:cxn ang="0">
                  <a:pos x="274" y="2"/>
                </a:cxn>
                <a:cxn ang="0">
                  <a:pos x="280" y="0"/>
                </a:cxn>
                <a:cxn ang="0">
                  <a:pos x="294" y="58"/>
                </a:cxn>
                <a:cxn ang="0">
                  <a:pos x="303" y="116"/>
                </a:cxn>
                <a:cxn ang="0">
                  <a:pos x="304" y="144"/>
                </a:cxn>
                <a:cxn ang="0">
                  <a:pos x="304" y="174"/>
                </a:cxn>
                <a:cxn ang="0">
                  <a:pos x="301" y="230"/>
                </a:cxn>
                <a:cxn ang="0">
                  <a:pos x="294" y="290"/>
                </a:cxn>
                <a:cxn ang="0">
                  <a:pos x="281" y="346"/>
                </a:cxn>
                <a:cxn ang="0">
                  <a:pos x="266" y="404"/>
                </a:cxn>
                <a:cxn ang="0">
                  <a:pos x="246" y="459"/>
                </a:cxn>
                <a:cxn ang="0">
                  <a:pos x="223" y="514"/>
                </a:cxn>
                <a:cxn ang="0">
                  <a:pos x="196" y="570"/>
                </a:cxn>
                <a:cxn ang="0">
                  <a:pos x="168" y="623"/>
                </a:cxn>
                <a:cxn ang="0">
                  <a:pos x="138" y="676"/>
                </a:cxn>
                <a:cxn ang="0">
                  <a:pos x="73" y="779"/>
                </a:cxn>
                <a:cxn ang="0">
                  <a:pos x="6" y="876"/>
                </a:cxn>
                <a:cxn ang="0">
                  <a:pos x="0" y="872"/>
                </a:cxn>
              </a:cxnLst>
              <a:rect l="0" t="0" r="r" b="b"/>
              <a:pathLst>
                <a:path w="304" h="876">
                  <a:moveTo>
                    <a:pt x="0" y="872"/>
                  </a:moveTo>
                  <a:lnTo>
                    <a:pt x="68" y="775"/>
                  </a:lnTo>
                  <a:lnTo>
                    <a:pt x="133" y="671"/>
                  </a:lnTo>
                  <a:lnTo>
                    <a:pt x="163" y="619"/>
                  </a:lnTo>
                  <a:lnTo>
                    <a:pt x="191" y="565"/>
                  </a:lnTo>
                  <a:lnTo>
                    <a:pt x="218" y="510"/>
                  </a:lnTo>
                  <a:lnTo>
                    <a:pt x="240" y="455"/>
                  </a:lnTo>
                  <a:lnTo>
                    <a:pt x="260" y="400"/>
                  </a:lnTo>
                  <a:lnTo>
                    <a:pt x="276" y="343"/>
                  </a:lnTo>
                  <a:lnTo>
                    <a:pt x="288" y="287"/>
                  </a:lnTo>
                  <a:lnTo>
                    <a:pt x="295" y="230"/>
                  </a:lnTo>
                  <a:lnTo>
                    <a:pt x="298" y="174"/>
                  </a:lnTo>
                  <a:lnTo>
                    <a:pt x="298" y="144"/>
                  </a:lnTo>
                  <a:lnTo>
                    <a:pt x="297" y="116"/>
                  </a:lnTo>
                  <a:lnTo>
                    <a:pt x="288" y="58"/>
                  </a:lnTo>
                  <a:lnTo>
                    <a:pt x="274" y="2"/>
                  </a:lnTo>
                  <a:lnTo>
                    <a:pt x="280" y="0"/>
                  </a:lnTo>
                  <a:lnTo>
                    <a:pt x="294" y="58"/>
                  </a:lnTo>
                  <a:lnTo>
                    <a:pt x="303" y="116"/>
                  </a:lnTo>
                  <a:lnTo>
                    <a:pt x="304" y="144"/>
                  </a:lnTo>
                  <a:lnTo>
                    <a:pt x="304" y="174"/>
                  </a:lnTo>
                  <a:lnTo>
                    <a:pt x="301" y="230"/>
                  </a:lnTo>
                  <a:lnTo>
                    <a:pt x="294" y="290"/>
                  </a:lnTo>
                  <a:lnTo>
                    <a:pt x="281" y="346"/>
                  </a:lnTo>
                  <a:lnTo>
                    <a:pt x="266" y="404"/>
                  </a:lnTo>
                  <a:lnTo>
                    <a:pt x="246" y="459"/>
                  </a:lnTo>
                  <a:lnTo>
                    <a:pt x="223" y="514"/>
                  </a:lnTo>
                  <a:lnTo>
                    <a:pt x="196" y="570"/>
                  </a:lnTo>
                  <a:lnTo>
                    <a:pt x="168" y="623"/>
                  </a:lnTo>
                  <a:lnTo>
                    <a:pt x="138" y="676"/>
                  </a:lnTo>
                  <a:lnTo>
                    <a:pt x="73" y="779"/>
                  </a:lnTo>
                  <a:lnTo>
                    <a:pt x="6" y="876"/>
                  </a:lnTo>
                  <a:lnTo>
                    <a:pt x="0" y="87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2" name="Freeform 79"/>
            <p:cNvSpPr>
              <a:spLocks/>
            </p:cNvSpPr>
            <p:nvPr userDrawn="1"/>
          </p:nvSpPr>
          <p:spPr bwMode="auto">
            <a:xfrm>
              <a:off x="1301" y="2174"/>
              <a:ext cx="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3" name="Freeform 80"/>
            <p:cNvSpPr>
              <a:spLocks/>
            </p:cNvSpPr>
            <p:nvPr userDrawn="1"/>
          </p:nvSpPr>
          <p:spPr bwMode="auto">
            <a:xfrm>
              <a:off x="1147" y="1056"/>
              <a:ext cx="434" cy="250"/>
            </a:xfrm>
            <a:custGeom>
              <a:avLst/>
              <a:gdLst/>
              <a:ahLst/>
              <a:cxnLst>
                <a:cxn ang="0">
                  <a:pos x="428" y="250"/>
                </a:cxn>
                <a:cxn ang="0">
                  <a:pos x="413" y="219"/>
                </a:cxn>
                <a:cxn ang="0">
                  <a:pos x="394" y="189"/>
                </a:cxn>
                <a:cxn ang="0">
                  <a:pos x="375" y="164"/>
                </a:cxn>
                <a:cxn ang="0">
                  <a:pos x="352" y="140"/>
                </a:cxn>
                <a:cxn ang="0">
                  <a:pos x="329" y="118"/>
                </a:cxn>
                <a:cxn ang="0">
                  <a:pos x="304" y="99"/>
                </a:cxn>
                <a:cxn ang="0">
                  <a:pos x="277" y="82"/>
                </a:cxn>
                <a:cxn ang="0">
                  <a:pos x="249" y="66"/>
                </a:cxn>
                <a:cxn ang="0">
                  <a:pos x="191" y="41"/>
                </a:cxn>
                <a:cxn ang="0">
                  <a:pos x="128" y="24"/>
                </a:cxn>
                <a:cxn ang="0">
                  <a:pos x="65" y="11"/>
                </a:cxn>
                <a:cxn ang="0">
                  <a:pos x="32" y="8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32" y="2"/>
                </a:cxn>
                <a:cxn ang="0">
                  <a:pos x="65" y="5"/>
                </a:cxn>
                <a:cxn ang="0">
                  <a:pos x="131" y="18"/>
                </a:cxn>
                <a:cxn ang="0">
                  <a:pos x="193" y="35"/>
                </a:cxn>
                <a:cxn ang="0">
                  <a:pos x="253" y="60"/>
                </a:cxn>
                <a:cxn ang="0">
                  <a:pos x="281" y="76"/>
                </a:cxn>
                <a:cxn ang="0">
                  <a:pos x="308" y="93"/>
                </a:cxn>
                <a:cxn ang="0">
                  <a:pos x="333" y="113"/>
                </a:cxn>
                <a:cxn ang="0">
                  <a:pos x="356" y="134"/>
                </a:cxn>
                <a:cxn ang="0">
                  <a:pos x="379" y="158"/>
                </a:cxn>
                <a:cxn ang="0">
                  <a:pos x="400" y="185"/>
                </a:cxn>
                <a:cxn ang="0">
                  <a:pos x="418" y="214"/>
                </a:cxn>
                <a:cxn ang="0">
                  <a:pos x="434" y="246"/>
                </a:cxn>
                <a:cxn ang="0">
                  <a:pos x="428" y="250"/>
                </a:cxn>
              </a:cxnLst>
              <a:rect l="0" t="0" r="r" b="b"/>
              <a:pathLst>
                <a:path w="434" h="250">
                  <a:moveTo>
                    <a:pt x="428" y="250"/>
                  </a:moveTo>
                  <a:lnTo>
                    <a:pt x="413" y="219"/>
                  </a:lnTo>
                  <a:lnTo>
                    <a:pt x="394" y="189"/>
                  </a:lnTo>
                  <a:lnTo>
                    <a:pt x="375" y="164"/>
                  </a:lnTo>
                  <a:lnTo>
                    <a:pt x="352" y="140"/>
                  </a:lnTo>
                  <a:lnTo>
                    <a:pt x="329" y="118"/>
                  </a:lnTo>
                  <a:lnTo>
                    <a:pt x="304" y="99"/>
                  </a:lnTo>
                  <a:lnTo>
                    <a:pt x="277" y="82"/>
                  </a:lnTo>
                  <a:lnTo>
                    <a:pt x="249" y="66"/>
                  </a:lnTo>
                  <a:lnTo>
                    <a:pt x="191" y="41"/>
                  </a:lnTo>
                  <a:lnTo>
                    <a:pt x="128" y="24"/>
                  </a:lnTo>
                  <a:lnTo>
                    <a:pt x="65" y="11"/>
                  </a:lnTo>
                  <a:lnTo>
                    <a:pt x="32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32" y="2"/>
                  </a:lnTo>
                  <a:lnTo>
                    <a:pt x="65" y="5"/>
                  </a:lnTo>
                  <a:lnTo>
                    <a:pt x="131" y="18"/>
                  </a:lnTo>
                  <a:lnTo>
                    <a:pt x="193" y="35"/>
                  </a:lnTo>
                  <a:lnTo>
                    <a:pt x="253" y="60"/>
                  </a:lnTo>
                  <a:lnTo>
                    <a:pt x="281" y="76"/>
                  </a:lnTo>
                  <a:lnTo>
                    <a:pt x="308" y="93"/>
                  </a:lnTo>
                  <a:lnTo>
                    <a:pt x="333" y="113"/>
                  </a:lnTo>
                  <a:lnTo>
                    <a:pt x="356" y="134"/>
                  </a:lnTo>
                  <a:lnTo>
                    <a:pt x="379" y="158"/>
                  </a:lnTo>
                  <a:lnTo>
                    <a:pt x="400" y="185"/>
                  </a:lnTo>
                  <a:lnTo>
                    <a:pt x="418" y="214"/>
                  </a:lnTo>
                  <a:lnTo>
                    <a:pt x="434" y="246"/>
                  </a:lnTo>
                  <a:lnTo>
                    <a:pt x="428" y="25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4" name="Freeform 81"/>
            <p:cNvSpPr>
              <a:spLocks/>
            </p:cNvSpPr>
            <p:nvPr userDrawn="1"/>
          </p:nvSpPr>
          <p:spPr bwMode="auto">
            <a:xfrm>
              <a:off x="1575" y="1302"/>
              <a:ext cx="6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6" y="0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5" name="Freeform 82"/>
            <p:cNvSpPr>
              <a:spLocks/>
            </p:cNvSpPr>
            <p:nvPr userDrawn="1"/>
          </p:nvSpPr>
          <p:spPr bwMode="auto">
            <a:xfrm>
              <a:off x="899" y="1056"/>
              <a:ext cx="248" cy="114"/>
            </a:xfrm>
            <a:custGeom>
              <a:avLst/>
              <a:gdLst/>
              <a:ahLst/>
              <a:cxnLst>
                <a:cxn ang="0">
                  <a:pos x="248" y="5"/>
                </a:cxn>
                <a:cxn ang="0">
                  <a:pos x="212" y="5"/>
                </a:cxn>
                <a:cxn ang="0">
                  <a:pos x="178" y="9"/>
                </a:cxn>
                <a:cxn ang="0">
                  <a:pos x="163" y="14"/>
                </a:cxn>
                <a:cxn ang="0">
                  <a:pos x="146" y="18"/>
                </a:cxn>
                <a:cxn ang="0">
                  <a:pos x="116" y="31"/>
                </a:cxn>
                <a:cxn ang="0">
                  <a:pos x="86" y="46"/>
                </a:cxn>
                <a:cxn ang="0">
                  <a:pos x="58" y="65"/>
                </a:cxn>
                <a:cxn ang="0">
                  <a:pos x="31" y="87"/>
                </a:cxn>
                <a:cxn ang="0">
                  <a:pos x="6" y="114"/>
                </a:cxn>
                <a:cxn ang="0">
                  <a:pos x="0" y="110"/>
                </a:cxn>
                <a:cxn ang="0">
                  <a:pos x="27" y="82"/>
                </a:cxn>
                <a:cxn ang="0">
                  <a:pos x="54" y="59"/>
                </a:cxn>
                <a:cxn ang="0">
                  <a:pos x="82" y="41"/>
                </a:cxn>
                <a:cxn ang="0">
                  <a:pos x="112" y="25"/>
                </a:cxn>
                <a:cxn ang="0">
                  <a:pos x="142" y="12"/>
                </a:cxn>
                <a:cxn ang="0">
                  <a:pos x="160" y="8"/>
                </a:cxn>
                <a:cxn ang="0">
                  <a:pos x="176" y="4"/>
                </a:cxn>
                <a:cxn ang="0">
                  <a:pos x="212" y="0"/>
                </a:cxn>
                <a:cxn ang="0">
                  <a:pos x="248" y="0"/>
                </a:cxn>
                <a:cxn ang="0">
                  <a:pos x="248" y="5"/>
                </a:cxn>
              </a:cxnLst>
              <a:rect l="0" t="0" r="r" b="b"/>
              <a:pathLst>
                <a:path w="248" h="114">
                  <a:moveTo>
                    <a:pt x="248" y="5"/>
                  </a:moveTo>
                  <a:lnTo>
                    <a:pt x="212" y="5"/>
                  </a:lnTo>
                  <a:lnTo>
                    <a:pt x="178" y="9"/>
                  </a:lnTo>
                  <a:lnTo>
                    <a:pt x="163" y="14"/>
                  </a:lnTo>
                  <a:lnTo>
                    <a:pt x="146" y="18"/>
                  </a:lnTo>
                  <a:lnTo>
                    <a:pt x="116" y="31"/>
                  </a:lnTo>
                  <a:lnTo>
                    <a:pt x="86" y="46"/>
                  </a:lnTo>
                  <a:lnTo>
                    <a:pt x="58" y="65"/>
                  </a:lnTo>
                  <a:lnTo>
                    <a:pt x="31" y="87"/>
                  </a:lnTo>
                  <a:lnTo>
                    <a:pt x="6" y="114"/>
                  </a:lnTo>
                  <a:lnTo>
                    <a:pt x="0" y="110"/>
                  </a:lnTo>
                  <a:lnTo>
                    <a:pt x="27" y="82"/>
                  </a:lnTo>
                  <a:lnTo>
                    <a:pt x="54" y="59"/>
                  </a:lnTo>
                  <a:lnTo>
                    <a:pt x="82" y="41"/>
                  </a:lnTo>
                  <a:lnTo>
                    <a:pt x="112" y="25"/>
                  </a:lnTo>
                  <a:lnTo>
                    <a:pt x="142" y="12"/>
                  </a:lnTo>
                  <a:lnTo>
                    <a:pt x="160" y="8"/>
                  </a:lnTo>
                  <a:lnTo>
                    <a:pt x="176" y="4"/>
                  </a:lnTo>
                  <a:lnTo>
                    <a:pt x="212" y="0"/>
                  </a:lnTo>
                  <a:lnTo>
                    <a:pt x="248" y="0"/>
                  </a:lnTo>
                  <a:lnTo>
                    <a:pt x="248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6" name="Freeform 83"/>
            <p:cNvSpPr>
              <a:spLocks/>
            </p:cNvSpPr>
            <p:nvPr userDrawn="1"/>
          </p:nvSpPr>
          <p:spPr bwMode="auto">
            <a:xfrm>
              <a:off x="1147" y="1056"/>
              <a:ext cx="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7" name="Freeform 84"/>
            <p:cNvSpPr>
              <a:spLocks/>
            </p:cNvSpPr>
            <p:nvPr userDrawn="1"/>
          </p:nvSpPr>
          <p:spPr bwMode="auto">
            <a:xfrm>
              <a:off x="772" y="1166"/>
              <a:ext cx="133" cy="411"/>
            </a:xfrm>
            <a:custGeom>
              <a:avLst/>
              <a:gdLst/>
              <a:ahLst/>
              <a:cxnLst>
                <a:cxn ang="0">
                  <a:pos x="133" y="4"/>
                </a:cxn>
                <a:cxn ang="0">
                  <a:pos x="116" y="25"/>
                </a:cxn>
                <a:cxn ang="0">
                  <a:pos x="102" y="48"/>
                </a:cxn>
                <a:cxn ang="0">
                  <a:pos x="78" y="93"/>
                </a:cxn>
                <a:cxn ang="0">
                  <a:pos x="61" y="144"/>
                </a:cxn>
                <a:cxn ang="0">
                  <a:pos x="48" y="198"/>
                </a:cxn>
                <a:cxn ang="0">
                  <a:pos x="31" y="307"/>
                </a:cxn>
                <a:cxn ang="0">
                  <a:pos x="21" y="360"/>
                </a:cxn>
                <a:cxn ang="0">
                  <a:pos x="7" y="411"/>
                </a:cxn>
                <a:cxn ang="0">
                  <a:pos x="0" y="410"/>
                </a:cxn>
                <a:cxn ang="0">
                  <a:pos x="14" y="359"/>
                </a:cxn>
                <a:cxn ang="0">
                  <a:pos x="24" y="307"/>
                </a:cxn>
                <a:cxn ang="0">
                  <a:pos x="41" y="198"/>
                </a:cxn>
                <a:cxn ang="0">
                  <a:pos x="54" y="143"/>
                </a:cxn>
                <a:cxn ang="0">
                  <a:pos x="71" y="92"/>
                </a:cxn>
                <a:cxn ang="0">
                  <a:pos x="96" y="44"/>
                </a:cxn>
                <a:cxn ang="0">
                  <a:pos x="110" y="21"/>
                </a:cxn>
                <a:cxn ang="0">
                  <a:pos x="127" y="0"/>
                </a:cxn>
                <a:cxn ang="0">
                  <a:pos x="133" y="4"/>
                </a:cxn>
              </a:cxnLst>
              <a:rect l="0" t="0" r="r" b="b"/>
              <a:pathLst>
                <a:path w="133" h="411">
                  <a:moveTo>
                    <a:pt x="133" y="4"/>
                  </a:moveTo>
                  <a:lnTo>
                    <a:pt x="116" y="25"/>
                  </a:lnTo>
                  <a:lnTo>
                    <a:pt x="102" y="48"/>
                  </a:lnTo>
                  <a:lnTo>
                    <a:pt x="78" y="93"/>
                  </a:lnTo>
                  <a:lnTo>
                    <a:pt x="61" y="144"/>
                  </a:lnTo>
                  <a:lnTo>
                    <a:pt x="48" y="198"/>
                  </a:lnTo>
                  <a:lnTo>
                    <a:pt x="31" y="307"/>
                  </a:lnTo>
                  <a:lnTo>
                    <a:pt x="21" y="360"/>
                  </a:lnTo>
                  <a:lnTo>
                    <a:pt x="7" y="411"/>
                  </a:lnTo>
                  <a:lnTo>
                    <a:pt x="0" y="410"/>
                  </a:lnTo>
                  <a:lnTo>
                    <a:pt x="14" y="359"/>
                  </a:lnTo>
                  <a:lnTo>
                    <a:pt x="24" y="307"/>
                  </a:lnTo>
                  <a:lnTo>
                    <a:pt x="41" y="198"/>
                  </a:lnTo>
                  <a:lnTo>
                    <a:pt x="54" y="143"/>
                  </a:lnTo>
                  <a:lnTo>
                    <a:pt x="71" y="92"/>
                  </a:lnTo>
                  <a:lnTo>
                    <a:pt x="96" y="44"/>
                  </a:lnTo>
                  <a:lnTo>
                    <a:pt x="110" y="21"/>
                  </a:lnTo>
                  <a:lnTo>
                    <a:pt x="127" y="0"/>
                  </a:lnTo>
                  <a:lnTo>
                    <a:pt x="133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8" name="Freeform 85"/>
            <p:cNvSpPr>
              <a:spLocks/>
            </p:cNvSpPr>
            <p:nvPr userDrawn="1"/>
          </p:nvSpPr>
          <p:spPr bwMode="auto">
            <a:xfrm>
              <a:off x="899" y="1166"/>
              <a:ext cx="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0" y="0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09" name="Freeform 86"/>
            <p:cNvSpPr>
              <a:spLocks/>
            </p:cNvSpPr>
            <p:nvPr userDrawn="1"/>
          </p:nvSpPr>
          <p:spPr bwMode="auto">
            <a:xfrm>
              <a:off x="567" y="1487"/>
              <a:ext cx="211" cy="93"/>
            </a:xfrm>
            <a:custGeom>
              <a:avLst/>
              <a:gdLst/>
              <a:ahLst/>
              <a:cxnLst>
                <a:cxn ang="0">
                  <a:pos x="208" y="93"/>
                </a:cxn>
                <a:cxn ang="0">
                  <a:pos x="155" y="78"/>
                </a:cxn>
                <a:cxn ang="0">
                  <a:pos x="102" y="58"/>
                </a:cxn>
                <a:cxn ang="0">
                  <a:pos x="49" y="34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54" y="28"/>
                </a:cxn>
                <a:cxn ang="0">
                  <a:pos x="105" y="52"/>
                </a:cxn>
                <a:cxn ang="0">
                  <a:pos x="158" y="72"/>
                </a:cxn>
                <a:cxn ang="0">
                  <a:pos x="211" y="88"/>
                </a:cxn>
                <a:cxn ang="0">
                  <a:pos x="208" y="93"/>
                </a:cxn>
              </a:cxnLst>
              <a:rect l="0" t="0" r="r" b="b"/>
              <a:pathLst>
                <a:path w="211" h="93">
                  <a:moveTo>
                    <a:pt x="208" y="93"/>
                  </a:moveTo>
                  <a:lnTo>
                    <a:pt x="155" y="78"/>
                  </a:lnTo>
                  <a:lnTo>
                    <a:pt x="102" y="58"/>
                  </a:lnTo>
                  <a:lnTo>
                    <a:pt x="49" y="34"/>
                  </a:lnTo>
                  <a:lnTo>
                    <a:pt x="0" y="6"/>
                  </a:lnTo>
                  <a:lnTo>
                    <a:pt x="4" y="0"/>
                  </a:lnTo>
                  <a:lnTo>
                    <a:pt x="54" y="28"/>
                  </a:lnTo>
                  <a:lnTo>
                    <a:pt x="105" y="52"/>
                  </a:lnTo>
                  <a:lnTo>
                    <a:pt x="158" y="72"/>
                  </a:lnTo>
                  <a:lnTo>
                    <a:pt x="211" y="88"/>
                  </a:lnTo>
                  <a:lnTo>
                    <a:pt x="208" y="9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0" name="Freeform 87"/>
            <p:cNvSpPr>
              <a:spLocks/>
            </p:cNvSpPr>
            <p:nvPr userDrawn="1"/>
          </p:nvSpPr>
          <p:spPr bwMode="auto">
            <a:xfrm>
              <a:off x="772" y="1575"/>
              <a:ext cx="7" cy="7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7"/>
                </a:cxn>
                <a:cxn ang="0">
                  <a:pos x="3" y="5"/>
                </a:cxn>
                <a:cxn ang="0">
                  <a:pos x="6" y="0"/>
                </a:cxn>
                <a:cxn ang="0">
                  <a:pos x="0" y="1"/>
                </a:cxn>
                <a:cxn ang="0">
                  <a:pos x="7" y="2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lnTo>
                    <a:pt x="6" y="7"/>
                  </a:lnTo>
                  <a:lnTo>
                    <a:pt x="3" y="5"/>
                  </a:lnTo>
                  <a:lnTo>
                    <a:pt x="6" y="0"/>
                  </a:lnTo>
                  <a:lnTo>
                    <a:pt x="0" y="1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1" name="Freeform 88"/>
            <p:cNvSpPr>
              <a:spLocks/>
            </p:cNvSpPr>
            <p:nvPr userDrawn="1"/>
          </p:nvSpPr>
          <p:spPr bwMode="auto">
            <a:xfrm>
              <a:off x="499" y="1135"/>
              <a:ext cx="83" cy="356"/>
            </a:xfrm>
            <a:custGeom>
              <a:avLst/>
              <a:gdLst/>
              <a:ahLst/>
              <a:cxnLst>
                <a:cxn ang="0">
                  <a:pos x="68" y="353"/>
                </a:cxn>
                <a:cxn ang="0">
                  <a:pos x="75" y="307"/>
                </a:cxn>
                <a:cxn ang="0">
                  <a:pos x="78" y="261"/>
                </a:cxn>
                <a:cxn ang="0">
                  <a:pos x="78" y="215"/>
                </a:cxn>
                <a:cxn ang="0">
                  <a:pos x="73" y="168"/>
                </a:cxn>
                <a:cxn ang="0">
                  <a:pos x="64" y="124"/>
                </a:cxn>
                <a:cxn ang="0">
                  <a:pos x="48" y="80"/>
                </a:cxn>
                <a:cxn ang="0">
                  <a:pos x="38" y="62"/>
                </a:cxn>
                <a:cxn ang="0">
                  <a:pos x="27" y="42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32" y="38"/>
                </a:cxn>
                <a:cxn ang="0">
                  <a:pos x="44" y="58"/>
                </a:cxn>
                <a:cxn ang="0">
                  <a:pos x="54" y="78"/>
                </a:cxn>
                <a:cxn ang="0">
                  <a:pos x="69" y="121"/>
                </a:cxn>
                <a:cxn ang="0">
                  <a:pos x="79" y="168"/>
                </a:cxn>
                <a:cxn ang="0">
                  <a:pos x="83" y="215"/>
                </a:cxn>
                <a:cxn ang="0">
                  <a:pos x="83" y="261"/>
                </a:cxn>
                <a:cxn ang="0">
                  <a:pos x="81" y="309"/>
                </a:cxn>
                <a:cxn ang="0">
                  <a:pos x="73" y="356"/>
                </a:cxn>
                <a:cxn ang="0">
                  <a:pos x="68" y="353"/>
                </a:cxn>
              </a:cxnLst>
              <a:rect l="0" t="0" r="r" b="b"/>
              <a:pathLst>
                <a:path w="83" h="356">
                  <a:moveTo>
                    <a:pt x="68" y="353"/>
                  </a:moveTo>
                  <a:lnTo>
                    <a:pt x="75" y="307"/>
                  </a:lnTo>
                  <a:lnTo>
                    <a:pt x="78" y="261"/>
                  </a:lnTo>
                  <a:lnTo>
                    <a:pt x="78" y="215"/>
                  </a:lnTo>
                  <a:lnTo>
                    <a:pt x="73" y="168"/>
                  </a:lnTo>
                  <a:lnTo>
                    <a:pt x="64" y="124"/>
                  </a:lnTo>
                  <a:lnTo>
                    <a:pt x="48" y="80"/>
                  </a:lnTo>
                  <a:lnTo>
                    <a:pt x="38" y="62"/>
                  </a:lnTo>
                  <a:lnTo>
                    <a:pt x="27" y="42"/>
                  </a:lnTo>
                  <a:lnTo>
                    <a:pt x="0" y="4"/>
                  </a:lnTo>
                  <a:lnTo>
                    <a:pt x="6" y="0"/>
                  </a:lnTo>
                  <a:lnTo>
                    <a:pt x="32" y="38"/>
                  </a:lnTo>
                  <a:lnTo>
                    <a:pt x="44" y="58"/>
                  </a:lnTo>
                  <a:lnTo>
                    <a:pt x="54" y="78"/>
                  </a:lnTo>
                  <a:lnTo>
                    <a:pt x="69" y="121"/>
                  </a:lnTo>
                  <a:lnTo>
                    <a:pt x="79" y="168"/>
                  </a:lnTo>
                  <a:lnTo>
                    <a:pt x="83" y="215"/>
                  </a:lnTo>
                  <a:lnTo>
                    <a:pt x="83" y="261"/>
                  </a:lnTo>
                  <a:lnTo>
                    <a:pt x="81" y="309"/>
                  </a:lnTo>
                  <a:lnTo>
                    <a:pt x="73" y="356"/>
                  </a:lnTo>
                  <a:lnTo>
                    <a:pt x="68" y="35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2" name="Freeform 89"/>
            <p:cNvSpPr>
              <a:spLocks/>
            </p:cNvSpPr>
            <p:nvPr userDrawn="1"/>
          </p:nvSpPr>
          <p:spPr bwMode="auto">
            <a:xfrm>
              <a:off x="567" y="1487"/>
              <a:ext cx="5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"/>
                </a:cxn>
                <a:cxn ang="0">
                  <a:pos x="5" y="4"/>
                </a:cxn>
                <a:cxn ang="0">
                  <a:pos x="4" y="0"/>
                </a:cxn>
                <a:cxn ang="0">
                  <a:pos x="0" y="6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lnTo>
                    <a:pt x="0" y="1"/>
                  </a:lnTo>
                  <a:lnTo>
                    <a:pt x="5" y="4"/>
                  </a:ln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3" name="Freeform 90"/>
            <p:cNvSpPr>
              <a:spLocks/>
            </p:cNvSpPr>
            <p:nvPr userDrawn="1"/>
          </p:nvSpPr>
          <p:spPr bwMode="auto">
            <a:xfrm>
              <a:off x="29" y="1037"/>
              <a:ext cx="474" cy="102"/>
            </a:xfrm>
            <a:custGeom>
              <a:avLst/>
              <a:gdLst/>
              <a:ahLst/>
              <a:cxnLst>
                <a:cxn ang="0">
                  <a:pos x="470" y="102"/>
                </a:cxn>
                <a:cxn ang="0">
                  <a:pos x="418" y="74"/>
                </a:cxn>
                <a:cxn ang="0">
                  <a:pos x="362" y="48"/>
                </a:cxn>
                <a:cxn ang="0">
                  <a:pos x="304" y="28"/>
                </a:cxn>
                <a:cxn ang="0">
                  <a:pos x="273" y="20"/>
                </a:cxn>
                <a:cxn ang="0">
                  <a:pos x="244" y="13"/>
                </a:cxn>
                <a:cxn ang="0">
                  <a:pos x="214" y="9"/>
                </a:cxn>
                <a:cxn ang="0">
                  <a:pos x="183" y="6"/>
                </a:cxn>
                <a:cxn ang="0">
                  <a:pos x="152" y="6"/>
                </a:cxn>
                <a:cxn ang="0">
                  <a:pos x="122" y="9"/>
                </a:cxn>
                <a:cxn ang="0">
                  <a:pos x="92" y="13"/>
                </a:cxn>
                <a:cxn ang="0">
                  <a:pos x="63" y="20"/>
                </a:cxn>
                <a:cxn ang="0">
                  <a:pos x="33" y="31"/>
                </a:cxn>
                <a:cxn ang="0">
                  <a:pos x="5" y="44"/>
                </a:cxn>
                <a:cxn ang="0">
                  <a:pos x="0" y="38"/>
                </a:cxn>
                <a:cxn ang="0">
                  <a:pos x="29" y="26"/>
                </a:cxn>
                <a:cxn ang="0">
                  <a:pos x="60" y="14"/>
                </a:cxn>
                <a:cxn ang="0">
                  <a:pos x="90" y="7"/>
                </a:cxn>
                <a:cxn ang="0">
                  <a:pos x="119" y="3"/>
                </a:cxn>
                <a:cxn ang="0">
                  <a:pos x="152" y="0"/>
                </a:cxn>
                <a:cxn ang="0">
                  <a:pos x="183" y="0"/>
                </a:cxn>
                <a:cxn ang="0">
                  <a:pos x="214" y="3"/>
                </a:cxn>
                <a:cxn ang="0">
                  <a:pos x="244" y="7"/>
                </a:cxn>
                <a:cxn ang="0">
                  <a:pos x="276" y="14"/>
                </a:cxn>
                <a:cxn ang="0">
                  <a:pos x="307" y="23"/>
                </a:cxn>
                <a:cxn ang="0">
                  <a:pos x="365" y="43"/>
                </a:cxn>
                <a:cxn ang="0">
                  <a:pos x="422" y="68"/>
                </a:cxn>
                <a:cxn ang="0">
                  <a:pos x="474" y="96"/>
                </a:cxn>
                <a:cxn ang="0">
                  <a:pos x="470" y="102"/>
                </a:cxn>
              </a:cxnLst>
              <a:rect l="0" t="0" r="r" b="b"/>
              <a:pathLst>
                <a:path w="474" h="102">
                  <a:moveTo>
                    <a:pt x="470" y="102"/>
                  </a:moveTo>
                  <a:lnTo>
                    <a:pt x="418" y="74"/>
                  </a:lnTo>
                  <a:lnTo>
                    <a:pt x="362" y="48"/>
                  </a:lnTo>
                  <a:lnTo>
                    <a:pt x="304" y="28"/>
                  </a:lnTo>
                  <a:lnTo>
                    <a:pt x="273" y="20"/>
                  </a:lnTo>
                  <a:lnTo>
                    <a:pt x="244" y="13"/>
                  </a:lnTo>
                  <a:lnTo>
                    <a:pt x="214" y="9"/>
                  </a:lnTo>
                  <a:lnTo>
                    <a:pt x="183" y="6"/>
                  </a:lnTo>
                  <a:lnTo>
                    <a:pt x="152" y="6"/>
                  </a:lnTo>
                  <a:lnTo>
                    <a:pt x="122" y="9"/>
                  </a:lnTo>
                  <a:lnTo>
                    <a:pt x="92" y="13"/>
                  </a:lnTo>
                  <a:lnTo>
                    <a:pt x="63" y="20"/>
                  </a:lnTo>
                  <a:lnTo>
                    <a:pt x="33" y="31"/>
                  </a:lnTo>
                  <a:lnTo>
                    <a:pt x="5" y="44"/>
                  </a:lnTo>
                  <a:lnTo>
                    <a:pt x="0" y="38"/>
                  </a:lnTo>
                  <a:lnTo>
                    <a:pt x="29" y="26"/>
                  </a:lnTo>
                  <a:lnTo>
                    <a:pt x="60" y="14"/>
                  </a:lnTo>
                  <a:lnTo>
                    <a:pt x="90" y="7"/>
                  </a:lnTo>
                  <a:lnTo>
                    <a:pt x="119" y="3"/>
                  </a:lnTo>
                  <a:lnTo>
                    <a:pt x="152" y="0"/>
                  </a:lnTo>
                  <a:lnTo>
                    <a:pt x="183" y="0"/>
                  </a:lnTo>
                  <a:lnTo>
                    <a:pt x="214" y="3"/>
                  </a:lnTo>
                  <a:lnTo>
                    <a:pt x="244" y="7"/>
                  </a:lnTo>
                  <a:lnTo>
                    <a:pt x="276" y="14"/>
                  </a:lnTo>
                  <a:lnTo>
                    <a:pt x="307" y="23"/>
                  </a:lnTo>
                  <a:lnTo>
                    <a:pt x="365" y="43"/>
                  </a:lnTo>
                  <a:lnTo>
                    <a:pt x="422" y="68"/>
                  </a:lnTo>
                  <a:lnTo>
                    <a:pt x="474" y="96"/>
                  </a:lnTo>
                  <a:lnTo>
                    <a:pt x="470" y="10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4" name="Freeform 91"/>
            <p:cNvSpPr>
              <a:spLocks/>
            </p:cNvSpPr>
            <p:nvPr userDrawn="1"/>
          </p:nvSpPr>
          <p:spPr bwMode="auto">
            <a:xfrm>
              <a:off x="499" y="1133"/>
              <a:ext cx="6" cy="6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6" y="2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4" y="0"/>
                  </a:lnTo>
                  <a:lnTo>
                    <a:pt x="0" y="6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5" name="Freeform 92"/>
            <p:cNvSpPr>
              <a:spLocks/>
            </p:cNvSpPr>
            <p:nvPr userDrawn="1"/>
          </p:nvSpPr>
          <p:spPr bwMode="auto">
            <a:xfrm>
              <a:off x="-232" y="1075"/>
              <a:ext cx="266" cy="748"/>
            </a:xfrm>
            <a:custGeom>
              <a:avLst/>
              <a:gdLst/>
              <a:ahLst/>
              <a:cxnLst>
                <a:cxn ang="0">
                  <a:pos x="266" y="6"/>
                </a:cxn>
                <a:cxn ang="0">
                  <a:pos x="225" y="40"/>
                </a:cxn>
                <a:cxn ang="0">
                  <a:pos x="189" y="75"/>
                </a:cxn>
                <a:cxn ang="0">
                  <a:pos x="155" y="113"/>
                </a:cxn>
                <a:cxn ang="0">
                  <a:pos x="126" y="153"/>
                </a:cxn>
                <a:cxn ang="0">
                  <a:pos x="99" y="195"/>
                </a:cxn>
                <a:cxn ang="0">
                  <a:pos x="76" y="237"/>
                </a:cxn>
                <a:cxn ang="0">
                  <a:pos x="56" y="282"/>
                </a:cxn>
                <a:cxn ang="0">
                  <a:pos x="41" y="330"/>
                </a:cxn>
                <a:cxn ang="0">
                  <a:pos x="28" y="378"/>
                </a:cxn>
                <a:cxn ang="0">
                  <a:pos x="18" y="429"/>
                </a:cxn>
                <a:cxn ang="0">
                  <a:pos x="11" y="480"/>
                </a:cxn>
                <a:cxn ang="0">
                  <a:pos x="7" y="532"/>
                </a:cxn>
                <a:cxn ang="0">
                  <a:pos x="7" y="584"/>
                </a:cxn>
                <a:cxn ang="0">
                  <a:pos x="10" y="638"/>
                </a:cxn>
                <a:cxn ang="0">
                  <a:pos x="14" y="693"/>
                </a:cxn>
                <a:cxn ang="0">
                  <a:pos x="22" y="747"/>
                </a:cxn>
                <a:cxn ang="0">
                  <a:pos x="15" y="748"/>
                </a:cxn>
                <a:cxn ang="0">
                  <a:pos x="7" y="695"/>
                </a:cxn>
                <a:cxn ang="0">
                  <a:pos x="3" y="638"/>
                </a:cxn>
                <a:cxn ang="0">
                  <a:pos x="0" y="584"/>
                </a:cxn>
                <a:cxn ang="0">
                  <a:pos x="0" y="532"/>
                </a:cxn>
                <a:cxn ang="0">
                  <a:pos x="4" y="480"/>
                </a:cxn>
                <a:cxn ang="0">
                  <a:pos x="11" y="429"/>
                </a:cxn>
                <a:cxn ang="0">
                  <a:pos x="21" y="377"/>
                </a:cxn>
                <a:cxn ang="0">
                  <a:pos x="34" y="328"/>
                </a:cxn>
                <a:cxn ang="0">
                  <a:pos x="49" y="280"/>
                </a:cxn>
                <a:cxn ang="0">
                  <a:pos x="69" y="235"/>
                </a:cxn>
                <a:cxn ang="0">
                  <a:pos x="93" y="191"/>
                </a:cxn>
                <a:cxn ang="0">
                  <a:pos x="120" y="149"/>
                </a:cxn>
                <a:cxn ang="0">
                  <a:pos x="150" y="109"/>
                </a:cxn>
                <a:cxn ang="0">
                  <a:pos x="184" y="71"/>
                </a:cxn>
                <a:cxn ang="0">
                  <a:pos x="220" y="34"/>
                </a:cxn>
                <a:cxn ang="0">
                  <a:pos x="261" y="0"/>
                </a:cxn>
                <a:cxn ang="0">
                  <a:pos x="266" y="6"/>
                </a:cxn>
              </a:cxnLst>
              <a:rect l="0" t="0" r="r" b="b"/>
              <a:pathLst>
                <a:path w="266" h="748">
                  <a:moveTo>
                    <a:pt x="266" y="6"/>
                  </a:moveTo>
                  <a:lnTo>
                    <a:pt x="225" y="40"/>
                  </a:lnTo>
                  <a:lnTo>
                    <a:pt x="189" y="75"/>
                  </a:lnTo>
                  <a:lnTo>
                    <a:pt x="155" y="113"/>
                  </a:lnTo>
                  <a:lnTo>
                    <a:pt x="126" y="153"/>
                  </a:lnTo>
                  <a:lnTo>
                    <a:pt x="99" y="195"/>
                  </a:lnTo>
                  <a:lnTo>
                    <a:pt x="76" y="237"/>
                  </a:lnTo>
                  <a:lnTo>
                    <a:pt x="56" y="282"/>
                  </a:lnTo>
                  <a:lnTo>
                    <a:pt x="41" y="330"/>
                  </a:lnTo>
                  <a:lnTo>
                    <a:pt x="28" y="378"/>
                  </a:lnTo>
                  <a:lnTo>
                    <a:pt x="18" y="429"/>
                  </a:lnTo>
                  <a:lnTo>
                    <a:pt x="11" y="480"/>
                  </a:lnTo>
                  <a:lnTo>
                    <a:pt x="7" y="532"/>
                  </a:lnTo>
                  <a:lnTo>
                    <a:pt x="7" y="584"/>
                  </a:lnTo>
                  <a:lnTo>
                    <a:pt x="10" y="638"/>
                  </a:lnTo>
                  <a:lnTo>
                    <a:pt x="14" y="693"/>
                  </a:lnTo>
                  <a:lnTo>
                    <a:pt x="22" y="747"/>
                  </a:lnTo>
                  <a:lnTo>
                    <a:pt x="15" y="748"/>
                  </a:lnTo>
                  <a:lnTo>
                    <a:pt x="7" y="695"/>
                  </a:lnTo>
                  <a:lnTo>
                    <a:pt x="3" y="638"/>
                  </a:lnTo>
                  <a:lnTo>
                    <a:pt x="0" y="584"/>
                  </a:lnTo>
                  <a:lnTo>
                    <a:pt x="0" y="532"/>
                  </a:lnTo>
                  <a:lnTo>
                    <a:pt x="4" y="480"/>
                  </a:lnTo>
                  <a:lnTo>
                    <a:pt x="11" y="429"/>
                  </a:lnTo>
                  <a:lnTo>
                    <a:pt x="21" y="377"/>
                  </a:lnTo>
                  <a:lnTo>
                    <a:pt x="34" y="328"/>
                  </a:lnTo>
                  <a:lnTo>
                    <a:pt x="49" y="280"/>
                  </a:lnTo>
                  <a:lnTo>
                    <a:pt x="69" y="235"/>
                  </a:lnTo>
                  <a:lnTo>
                    <a:pt x="93" y="191"/>
                  </a:lnTo>
                  <a:lnTo>
                    <a:pt x="120" y="149"/>
                  </a:lnTo>
                  <a:lnTo>
                    <a:pt x="150" y="109"/>
                  </a:lnTo>
                  <a:lnTo>
                    <a:pt x="184" y="71"/>
                  </a:lnTo>
                  <a:lnTo>
                    <a:pt x="220" y="34"/>
                  </a:lnTo>
                  <a:lnTo>
                    <a:pt x="261" y="0"/>
                  </a:lnTo>
                  <a:lnTo>
                    <a:pt x="266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6" name="Freeform 93"/>
            <p:cNvSpPr>
              <a:spLocks/>
            </p:cNvSpPr>
            <p:nvPr userDrawn="1"/>
          </p:nvSpPr>
          <p:spPr bwMode="auto">
            <a:xfrm>
              <a:off x="29" y="1075"/>
              <a:ext cx="5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6"/>
                </a:cxn>
                <a:cxn ang="0">
                  <a:pos x="0" y="0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7" name="Freeform 94"/>
            <p:cNvSpPr>
              <a:spLocks/>
            </p:cNvSpPr>
            <p:nvPr userDrawn="1"/>
          </p:nvSpPr>
          <p:spPr bwMode="auto">
            <a:xfrm>
              <a:off x="-217" y="1822"/>
              <a:ext cx="840" cy="101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4" y="47"/>
                </a:cxn>
                <a:cxn ang="0">
                  <a:pos x="23" y="91"/>
                </a:cxn>
                <a:cxn ang="0">
                  <a:pos x="36" y="132"/>
                </a:cxn>
                <a:cxn ang="0">
                  <a:pos x="51" y="171"/>
                </a:cxn>
                <a:cxn ang="0">
                  <a:pos x="70" y="206"/>
                </a:cxn>
                <a:cxn ang="0">
                  <a:pos x="89" y="242"/>
                </a:cxn>
                <a:cxn ang="0">
                  <a:pos x="113" y="276"/>
                </a:cxn>
                <a:cxn ang="0">
                  <a:pos x="137" y="308"/>
                </a:cxn>
                <a:cxn ang="0">
                  <a:pos x="164" y="339"/>
                </a:cxn>
                <a:cxn ang="0">
                  <a:pos x="191" y="368"/>
                </a:cxn>
                <a:cxn ang="0">
                  <a:pos x="253" y="424"/>
                </a:cxn>
                <a:cxn ang="0">
                  <a:pos x="319" y="478"/>
                </a:cxn>
                <a:cxn ang="0">
                  <a:pos x="386" y="530"/>
                </a:cxn>
                <a:cxn ang="0">
                  <a:pos x="525" y="632"/>
                </a:cxn>
                <a:cxn ang="0">
                  <a:pos x="591" y="684"/>
                </a:cxn>
                <a:cxn ang="0">
                  <a:pos x="655" y="741"/>
                </a:cxn>
                <a:cxn ang="0">
                  <a:pos x="715" y="802"/>
                </a:cxn>
                <a:cxn ang="0">
                  <a:pos x="741" y="833"/>
                </a:cxn>
                <a:cxn ang="0">
                  <a:pos x="765" y="865"/>
                </a:cxn>
                <a:cxn ang="0">
                  <a:pos x="788" y="901"/>
                </a:cxn>
                <a:cxn ang="0">
                  <a:pos x="808" y="936"/>
                </a:cxn>
                <a:cxn ang="0">
                  <a:pos x="825" y="976"/>
                </a:cxn>
                <a:cxn ang="0">
                  <a:pos x="840" y="1017"/>
                </a:cxn>
                <a:cxn ang="0">
                  <a:pos x="833" y="1018"/>
                </a:cxn>
                <a:cxn ang="0">
                  <a:pos x="818" y="977"/>
                </a:cxn>
                <a:cxn ang="0">
                  <a:pos x="802" y="940"/>
                </a:cxn>
                <a:cxn ang="0">
                  <a:pos x="782" y="905"/>
                </a:cxn>
                <a:cxn ang="0">
                  <a:pos x="760" y="870"/>
                </a:cxn>
                <a:cxn ang="0">
                  <a:pos x="736" y="837"/>
                </a:cxn>
                <a:cxn ang="0">
                  <a:pos x="709" y="806"/>
                </a:cxn>
                <a:cxn ang="0">
                  <a:pos x="651" y="747"/>
                </a:cxn>
                <a:cxn ang="0">
                  <a:pos x="587" y="690"/>
                </a:cxn>
                <a:cxn ang="0">
                  <a:pos x="521" y="638"/>
                </a:cxn>
                <a:cxn ang="0">
                  <a:pos x="382" y="536"/>
                </a:cxn>
                <a:cxn ang="0">
                  <a:pos x="314" y="484"/>
                </a:cxn>
                <a:cxn ang="0">
                  <a:pos x="249" y="430"/>
                </a:cxn>
                <a:cxn ang="0">
                  <a:pos x="187" y="373"/>
                </a:cxn>
                <a:cxn ang="0">
                  <a:pos x="159" y="344"/>
                </a:cxn>
                <a:cxn ang="0">
                  <a:pos x="132" y="313"/>
                </a:cxn>
                <a:cxn ang="0">
                  <a:pos x="108" y="280"/>
                </a:cxn>
                <a:cxn ang="0">
                  <a:pos x="84" y="246"/>
                </a:cxn>
                <a:cxn ang="0">
                  <a:pos x="64" y="211"/>
                </a:cxn>
                <a:cxn ang="0">
                  <a:pos x="44" y="173"/>
                </a:cxn>
                <a:cxn ang="0">
                  <a:pos x="29" y="133"/>
                </a:cxn>
                <a:cxn ang="0">
                  <a:pos x="16" y="92"/>
                </a:cxn>
                <a:cxn ang="0">
                  <a:pos x="7" y="48"/>
                </a:cxn>
                <a:cxn ang="0">
                  <a:pos x="0" y="1"/>
                </a:cxn>
                <a:cxn ang="0">
                  <a:pos x="7" y="0"/>
                </a:cxn>
              </a:cxnLst>
              <a:rect l="0" t="0" r="r" b="b"/>
              <a:pathLst>
                <a:path w="840" h="1018">
                  <a:moveTo>
                    <a:pt x="7" y="0"/>
                  </a:moveTo>
                  <a:lnTo>
                    <a:pt x="14" y="47"/>
                  </a:lnTo>
                  <a:lnTo>
                    <a:pt x="23" y="91"/>
                  </a:lnTo>
                  <a:lnTo>
                    <a:pt x="36" y="132"/>
                  </a:lnTo>
                  <a:lnTo>
                    <a:pt x="51" y="171"/>
                  </a:lnTo>
                  <a:lnTo>
                    <a:pt x="70" y="206"/>
                  </a:lnTo>
                  <a:lnTo>
                    <a:pt x="89" y="242"/>
                  </a:lnTo>
                  <a:lnTo>
                    <a:pt x="113" y="276"/>
                  </a:lnTo>
                  <a:lnTo>
                    <a:pt x="137" y="308"/>
                  </a:lnTo>
                  <a:lnTo>
                    <a:pt x="164" y="339"/>
                  </a:lnTo>
                  <a:lnTo>
                    <a:pt x="191" y="368"/>
                  </a:lnTo>
                  <a:lnTo>
                    <a:pt x="253" y="424"/>
                  </a:lnTo>
                  <a:lnTo>
                    <a:pt x="319" y="478"/>
                  </a:lnTo>
                  <a:lnTo>
                    <a:pt x="386" y="530"/>
                  </a:lnTo>
                  <a:lnTo>
                    <a:pt x="525" y="632"/>
                  </a:lnTo>
                  <a:lnTo>
                    <a:pt x="591" y="684"/>
                  </a:lnTo>
                  <a:lnTo>
                    <a:pt x="655" y="741"/>
                  </a:lnTo>
                  <a:lnTo>
                    <a:pt x="715" y="802"/>
                  </a:lnTo>
                  <a:lnTo>
                    <a:pt x="741" y="833"/>
                  </a:lnTo>
                  <a:lnTo>
                    <a:pt x="765" y="865"/>
                  </a:lnTo>
                  <a:lnTo>
                    <a:pt x="788" y="901"/>
                  </a:lnTo>
                  <a:lnTo>
                    <a:pt x="808" y="936"/>
                  </a:lnTo>
                  <a:lnTo>
                    <a:pt x="825" y="976"/>
                  </a:lnTo>
                  <a:lnTo>
                    <a:pt x="840" y="1017"/>
                  </a:lnTo>
                  <a:lnTo>
                    <a:pt x="833" y="1018"/>
                  </a:lnTo>
                  <a:lnTo>
                    <a:pt x="818" y="977"/>
                  </a:lnTo>
                  <a:lnTo>
                    <a:pt x="802" y="940"/>
                  </a:lnTo>
                  <a:lnTo>
                    <a:pt x="782" y="905"/>
                  </a:lnTo>
                  <a:lnTo>
                    <a:pt x="760" y="870"/>
                  </a:lnTo>
                  <a:lnTo>
                    <a:pt x="736" y="837"/>
                  </a:lnTo>
                  <a:lnTo>
                    <a:pt x="709" y="806"/>
                  </a:lnTo>
                  <a:lnTo>
                    <a:pt x="651" y="747"/>
                  </a:lnTo>
                  <a:lnTo>
                    <a:pt x="587" y="690"/>
                  </a:lnTo>
                  <a:lnTo>
                    <a:pt x="521" y="638"/>
                  </a:lnTo>
                  <a:lnTo>
                    <a:pt x="382" y="536"/>
                  </a:lnTo>
                  <a:lnTo>
                    <a:pt x="314" y="484"/>
                  </a:lnTo>
                  <a:lnTo>
                    <a:pt x="249" y="430"/>
                  </a:lnTo>
                  <a:lnTo>
                    <a:pt x="187" y="373"/>
                  </a:lnTo>
                  <a:lnTo>
                    <a:pt x="159" y="344"/>
                  </a:lnTo>
                  <a:lnTo>
                    <a:pt x="132" y="313"/>
                  </a:lnTo>
                  <a:lnTo>
                    <a:pt x="108" y="280"/>
                  </a:lnTo>
                  <a:lnTo>
                    <a:pt x="84" y="246"/>
                  </a:lnTo>
                  <a:lnTo>
                    <a:pt x="64" y="211"/>
                  </a:lnTo>
                  <a:lnTo>
                    <a:pt x="44" y="173"/>
                  </a:lnTo>
                  <a:lnTo>
                    <a:pt x="29" y="133"/>
                  </a:lnTo>
                  <a:lnTo>
                    <a:pt x="16" y="92"/>
                  </a:lnTo>
                  <a:lnTo>
                    <a:pt x="7" y="48"/>
                  </a:lnTo>
                  <a:lnTo>
                    <a:pt x="0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8" name="Freeform 95"/>
            <p:cNvSpPr>
              <a:spLocks/>
            </p:cNvSpPr>
            <p:nvPr userDrawn="1"/>
          </p:nvSpPr>
          <p:spPr bwMode="auto">
            <a:xfrm>
              <a:off x="-217" y="1822"/>
              <a:ext cx="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lnTo>
                    <a:pt x="0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19" name="Freeform 96"/>
            <p:cNvSpPr>
              <a:spLocks/>
            </p:cNvSpPr>
            <p:nvPr userDrawn="1"/>
          </p:nvSpPr>
          <p:spPr bwMode="auto">
            <a:xfrm>
              <a:off x="420" y="2747"/>
              <a:ext cx="202" cy="112"/>
            </a:xfrm>
            <a:custGeom>
              <a:avLst/>
              <a:gdLst/>
              <a:ahLst/>
              <a:cxnLst>
                <a:cxn ang="0">
                  <a:pos x="202" y="95"/>
                </a:cxn>
                <a:cxn ang="0">
                  <a:pos x="188" y="105"/>
                </a:cxn>
                <a:cxn ang="0">
                  <a:pos x="175" y="110"/>
                </a:cxn>
                <a:cxn ang="0">
                  <a:pos x="161" y="112"/>
                </a:cxn>
                <a:cxn ang="0">
                  <a:pos x="147" y="110"/>
                </a:cxn>
                <a:cxn ang="0">
                  <a:pos x="134" y="106"/>
                </a:cxn>
                <a:cxn ang="0">
                  <a:pos x="121" y="100"/>
                </a:cxn>
                <a:cxn ang="0">
                  <a:pos x="97" y="82"/>
                </a:cxn>
                <a:cxn ang="0">
                  <a:pos x="51" y="37"/>
                </a:cxn>
                <a:cxn ang="0">
                  <a:pos x="27" y="18"/>
                </a:cxn>
                <a:cxn ang="0">
                  <a:pos x="0" y="6"/>
                </a:cxn>
                <a:cxn ang="0">
                  <a:pos x="4" y="0"/>
                </a:cxn>
                <a:cxn ang="0">
                  <a:pos x="31" y="13"/>
                </a:cxn>
                <a:cxn ang="0">
                  <a:pos x="55" y="31"/>
                </a:cxn>
                <a:cxn ang="0">
                  <a:pos x="102" y="76"/>
                </a:cxn>
                <a:cxn ang="0">
                  <a:pos x="126" y="95"/>
                </a:cxn>
                <a:cxn ang="0">
                  <a:pos x="137" y="100"/>
                </a:cxn>
                <a:cxn ang="0">
                  <a:pos x="150" y="105"/>
                </a:cxn>
                <a:cxn ang="0">
                  <a:pos x="161" y="106"/>
                </a:cxn>
                <a:cxn ang="0">
                  <a:pos x="172" y="105"/>
                </a:cxn>
                <a:cxn ang="0">
                  <a:pos x="184" y="99"/>
                </a:cxn>
                <a:cxn ang="0">
                  <a:pos x="198" y="89"/>
                </a:cxn>
                <a:cxn ang="0">
                  <a:pos x="202" y="95"/>
                </a:cxn>
              </a:cxnLst>
              <a:rect l="0" t="0" r="r" b="b"/>
              <a:pathLst>
                <a:path w="202" h="112">
                  <a:moveTo>
                    <a:pt x="202" y="95"/>
                  </a:moveTo>
                  <a:lnTo>
                    <a:pt x="188" y="105"/>
                  </a:lnTo>
                  <a:lnTo>
                    <a:pt x="175" y="110"/>
                  </a:lnTo>
                  <a:lnTo>
                    <a:pt x="161" y="112"/>
                  </a:lnTo>
                  <a:lnTo>
                    <a:pt x="147" y="110"/>
                  </a:lnTo>
                  <a:lnTo>
                    <a:pt x="134" y="106"/>
                  </a:lnTo>
                  <a:lnTo>
                    <a:pt x="121" y="100"/>
                  </a:lnTo>
                  <a:lnTo>
                    <a:pt x="97" y="82"/>
                  </a:lnTo>
                  <a:lnTo>
                    <a:pt x="51" y="37"/>
                  </a:lnTo>
                  <a:lnTo>
                    <a:pt x="27" y="18"/>
                  </a:lnTo>
                  <a:lnTo>
                    <a:pt x="0" y="6"/>
                  </a:lnTo>
                  <a:lnTo>
                    <a:pt x="4" y="0"/>
                  </a:lnTo>
                  <a:lnTo>
                    <a:pt x="31" y="13"/>
                  </a:lnTo>
                  <a:lnTo>
                    <a:pt x="55" y="31"/>
                  </a:lnTo>
                  <a:lnTo>
                    <a:pt x="102" y="76"/>
                  </a:lnTo>
                  <a:lnTo>
                    <a:pt x="126" y="95"/>
                  </a:lnTo>
                  <a:lnTo>
                    <a:pt x="137" y="100"/>
                  </a:lnTo>
                  <a:lnTo>
                    <a:pt x="150" y="105"/>
                  </a:lnTo>
                  <a:lnTo>
                    <a:pt x="161" y="106"/>
                  </a:lnTo>
                  <a:lnTo>
                    <a:pt x="172" y="105"/>
                  </a:lnTo>
                  <a:lnTo>
                    <a:pt x="184" y="99"/>
                  </a:lnTo>
                  <a:lnTo>
                    <a:pt x="198" y="89"/>
                  </a:lnTo>
                  <a:lnTo>
                    <a:pt x="202" y="9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0" name="Freeform 97"/>
            <p:cNvSpPr>
              <a:spLocks/>
            </p:cNvSpPr>
            <p:nvPr userDrawn="1"/>
          </p:nvSpPr>
          <p:spPr bwMode="auto">
            <a:xfrm>
              <a:off x="616" y="2836"/>
              <a:ext cx="7" cy="6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7" y="3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lnTo>
                    <a:pt x="7" y="4"/>
                  </a:lnTo>
                  <a:lnTo>
                    <a:pt x="6" y="6"/>
                  </a:lnTo>
                  <a:lnTo>
                    <a:pt x="2" y="0"/>
                  </a:lnTo>
                  <a:lnTo>
                    <a:pt x="0" y="4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1" name="Freeform 98"/>
            <p:cNvSpPr>
              <a:spLocks/>
            </p:cNvSpPr>
            <p:nvPr userDrawn="1"/>
          </p:nvSpPr>
          <p:spPr bwMode="auto">
            <a:xfrm>
              <a:off x="-429" y="1703"/>
              <a:ext cx="853" cy="1050"/>
            </a:xfrm>
            <a:custGeom>
              <a:avLst/>
              <a:gdLst/>
              <a:ahLst/>
              <a:cxnLst>
                <a:cxn ang="0">
                  <a:pos x="849" y="1050"/>
                </a:cxn>
                <a:cxn ang="0">
                  <a:pos x="704" y="953"/>
                </a:cxn>
                <a:cxn ang="0">
                  <a:pos x="557" y="852"/>
                </a:cxn>
                <a:cxn ang="0">
                  <a:pos x="487" y="799"/>
                </a:cxn>
                <a:cxn ang="0">
                  <a:pos x="417" y="744"/>
                </a:cxn>
                <a:cxn ang="0">
                  <a:pos x="351" y="686"/>
                </a:cxn>
                <a:cxn ang="0">
                  <a:pos x="287" y="627"/>
                </a:cxn>
                <a:cxn ang="0">
                  <a:pos x="228" y="563"/>
                </a:cxn>
                <a:cxn ang="0">
                  <a:pos x="174" y="495"/>
                </a:cxn>
                <a:cxn ang="0">
                  <a:pos x="126" y="424"/>
                </a:cxn>
                <a:cxn ang="0">
                  <a:pos x="105" y="388"/>
                </a:cxn>
                <a:cxn ang="0">
                  <a:pos x="85" y="351"/>
                </a:cxn>
                <a:cxn ang="0">
                  <a:pos x="67" y="310"/>
                </a:cxn>
                <a:cxn ang="0">
                  <a:pos x="51" y="270"/>
                </a:cxn>
                <a:cxn ang="0">
                  <a:pos x="37" y="228"/>
                </a:cxn>
                <a:cxn ang="0">
                  <a:pos x="24" y="185"/>
                </a:cxn>
                <a:cxn ang="0">
                  <a:pos x="16" y="140"/>
                </a:cxn>
                <a:cxn ang="0">
                  <a:pos x="7" y="95"/>
                </a:cxn>
                <a:cxn ang="0">
                  <a:pos x="3" y="4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9" y="48"/>
                </a:cxn>
                <a:cxn ang="0">
                  <a:pos x="13" y="95"/>
                </a:cxn>
                <a:cxn ang="0">
                  <a:pos x="21" y="140"/>
                </a:cxn>
                <a:cxn ang="0">
                  <a:pos x="30" y="183"/>
                </a:cxn>
                <a:cxn ang="0">
                  <a:pos x="43" y="225"/>
                </a:cxn>
                <a:cxn ang="0">
                  <a:pos x="57" y="268"/>
                </a:cxn>
                <a:cxn ang="0">
                  <a:pos x="72" y="307"/>
                </a:cxn>
                <a:cxn ang="0">
                  <a:pos x="91" y="347"/>
                </a:cxn>
                <a:cxn ang="0">
                  <a:pos x="110" y="383"/>
                </a:cxn>
                <a:cxn ang="0">
                  <a:pos x="132" y="420"/>
                </a:cxn>
                <a:cxn ang="0">
                  <a:pos x="180" y="491"/>
                </a:cxn>
                <a:cxn ang="0">
                  <a:pos x="232" y="557"/>
                </a:cxn>
                <a:cxn ang="0">
                  <a:pos x="292" y="621"/>
                </a:cxn>
                <a:cxn ang="0">
                  <a:pos x="355" y="680"/>
                </a:cxn>
                <a:cxn ang="0">
                  <a:pos x="422" y="738"/>
                </a:cxn>
                <a:cxn ang="0">
                  <a:pos x="491" y="794"/>
                </a:cxn>
                <a:cxn ang="0">
                  <a:pos x="562" y="846"/>
                </a:cxn>
                <a:cxn ang="0">
                  <a:pos x="709" y="948"/>
                </a:cxn>
                <a:cxn ang="0">
                  <a:pos x="853" y="1044"/>
                </a:cxn>
                <a:cxn ang="0">
                  <a:pos x="849" y="1050"/>
                </a:cxn>
              </a:cxnLst>
              <a:rect l="0" t="0" r="r" b="b"/>
              <a:pathLst>
                <a:path w="853" h="1050">
                  <a:moveTo>
                    <a:pt x="849" y="1050"/>
                  </a:moveTo>
                  <a:lnTo>
                    <a:pt x="704" y="953"/>
                  </a:lnTo>
                  <a:lnTo>
                    <a:pt x="557" y="852"/>
                  </a:lnTo>
                  <a:lnTo>
                    <a:pt x="487" y="799"/>
                  </a:lnTo>
                  <a:lnTo>
                    <a:pt x="417" y="744"/>
                  </a:lnTo>
                  <a:lnTo>
                    <a:pt x="351" y="686"/>
                  </a:lnTo>
                  <a:lnTo>
                    <a:pt x="287" y="627"/>
                  </a:lnTo>
                  <a:lnTo>
                    <a:pt x="228" y="563"/>
                  </a:lnTo>
                  <a:lnTo>
                    <a:pt x="174" y="495"/>
                  </a:lnTo>
                  <a:lnTo>
                    <a:pt x="126" y="424"/>
                  </a:lnTo>
                  <a:lnTo>
                    <a:pt x="105" y="388"/>
                  </a:lnTo>
                  <a:lnTo>
                    <a:pt x="85" y="351"/>
                  </a:lnTo>
                  <a:lnTo>
                    <a:pt x="67" y="310"/>
                  </a:lnTo>
                  <a:lnTo>
                    <a:pt x="51" y="270"/>
                  </a:lnTo>
                  <a:lnTo>
                    <a:pt x="37" y="228"/>
                  </a:lnTo>
                  <a:lnTo>
                    <a:pt x="24" y="185"/>
                  </a:lnTo>
                  <a:lnTo>
                    <a:pt x="16" y="140"/>
                  </a:lnTo>
                  <a:lnTo>
                    <a:pt x="7" y="95"/>
                  </a:lnTo>
                  <a:lnTo>
                    <a:pt x="3" y="48"/>
                  </a:lnTo>
                  <a:lnTo>
                    <a:pt x="0" y="0"/>
                  </a:lnTo>
                  <a:lnTo>
                    <a:pt x="6" y="0"/>
                  </a:lnTo>
                  <a:lnTo>
                    <a:pt x="9" y="48"/>
                  </a:lnTo>
                  <a:lnTo>
                    <a:pt x="13" y="95"/>
                  </a:lnTo>
                  <a:lnTo>
                    <a:pt x="21" y="140"/>
                  </a:lnTo>
                  <a:lnTo>
                    <a:pt x="30" y="183"/>
                  </a:lnTo>
                  <a:lnTo>
                    <a:pt x="43" y="225"/>
                  </a:lnTo>
                  <a:lnTo>
                    <a:pt x="57" y="268"/>
                  </a:lnTo>
                  <a:lnTo>
                    <a:pt x="72" y="307"/>
                  </a:lnTo>
                  <a:lnTo>
                    <a:pt x="91" y="347"/>
                  </a:lnTo>
                  <a:lnTo>
                    <a:pt x="110" y="383"/>
                  </a:lnTo>
                  <a:lnTo>
                    <a:pt x="132" y="420"/>
                  </a:lnTo>
                  <a:lnTo>
                    <a:pt x="180" y="491"/>
                  </a:lnTo>
                  <a:lnTo>
                    <a:pt x="232" y="557"/>
                  </a:lnTo>
                  <a:lnTo>
                    <a:pt x="292" y="621"/>
                  </a:lnTo>
                  <a:lnTo>
                    <a:pt x="355" y="680"/>
                  </a:lnTo>
                  <a:lnTo>
                    <a:pt x="422" y="738"/>
                  </a:lnTo>
                  <a:lnTo>
                    <a:pt x="491" y="794"/>
                  </a:lnTo>
                  <a:lnTo>
                    <a:pt x="562" y="846"/>
                  </a:lnTo>
                  <a:lnTo>
                    <a:pt x="709" y="948"/>
                  </a:lnTo>
                  <a:lnTo>
                    <a:pt x="853" y="1044"/>
                  </a:lnTo>
                  <a:lnTo>
                    <a:pt x="849" y="105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2" name="Freeform 99"/>
            <p:cNvSpPr>
              <a:spLocks/>
            </p:cNvSpPr>
            <p:nvPr userDrawn="1"/>
          </p:nvSpPr>
          <p:spPr bwMode="auto">
            <a:xfrm>
              <a:off x="420" y="2747"/>
              <a:ext cx="4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0" y="6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3" name="Freeform 100"/>
            <p:cNvSpPr>
              <a:spLocks/>
            </p:cNvSpPr>
            <p:nvPr userDrawn="1"/>
          </p:nvSpPr>
          <p:spPr bwMode="auto">
            <a:xfrm>
              <a:off x="-451" y="1057"/>
              <a:ext cx="116" cy="646"/>
            </a:xfrm>
            <a:custGeom>
              <a:avLst/>
              <a:gdLst/>
              <a:ahLst/>
              <a:cxnLst>
                <a:cxn ang="0">
                  <a:pos x="22" y="646"/>
                </a:cxn>
                <a:cxn ang="0">
                  <a:pos x="11" y="564"/>
                </a:cxn>
                <a:cxn ang="0">
                  <a:pos x="4" y="479"/>
                </a:cxn>
                <a:cxn ang="0">
                  <a:pos x="0" y="395"/>
                </a:cxn>
                <a:cxn ang="0">
                  <a:pos x="4" y="308"/>
                </a:cxn>
                <a:cxn ang="0">
                  <a:pos x="8" y="264"/>
                </a:cxn>
                <a:cxn ang="0">
                  <a:pos x="15" y="223"/>
                </a:cxn>
                <a:cxn ang="0">
                  <a:pos x="24" y="184"/>
                </a:cxn>
                <a:cxn ang="0">
                  <a:pos x="35" y="144"/>
                </a:cxn>
                <a:cxn ang="0">
                  <a:pos x="49" y="105"/>
                </a:cxn>
                <a:cxn ang="0">
                  <a:pos x="66" y="68"/>
                </a:cxn>
                <a:cxn ang="0">
                  <a:pos x="87" y="32"/>
                </a:cxn>
                <a:cxn ang="0">
                  <a:pos x="110" y="0"/>
                </a:cxn>
                <a:cxn ang="0">
                  <a:pos x="116" y="4"/>
                </a:cxn>
                <a:cxn ang="0">
                  <a:pos x="93" y="37"/>
                </a:cxn>
                <a:cxn ang="0">
                  <a:pos x="72" y="72"/>
                </a:cxn>
                <a:cxn ang="0">
                  <a:pos x="55" y="109"/>
                </a:cxn>
                <a:cxn ang="0">
                  <a:pos x="41" y="148"/>
                </a:cxn>
                <a:cxn ang="0">
                  <a:pos x="29" y="187"/>
                </a:cxn>
                <a:cxn ang="0">
                  <a:pos x="21" y="226"/>
                </a:cxn>
                <a:cxn ang="0">
                  <a:pos x="14" y="267"/>
                </a:cxn>
                <a:cxn ang="0">
                  <a:pos x="9" y="308"/>
                </a:cxn>
                <a:cxn ang="0">
                  <a:pos x="7" y="395"/>
                </a:cxn>
                <a:cxn ang="0">
                  <a:pos x="9" y="479"/>
                </a:cxn>
                <a:cxn ang="0">
                  <a:pos x="16" y="564"/>
                </a:cxn>
                <a:cxn ang="0">
                  <a:pos x="28" y="646"/>
                </a:cxn>
                <a:cxn ang="0">
                  <a:pos x="22" y="646"/>
                </a:cxn>
              </a:cxnLst>
              <a:rect l="0" t="0" r="r" b="b"/>
              <a:pathLst>
                <a:path w="116" h="646">
                  <a:moveTo>
                    <a:pt x="22" y="646"/>
                  </a:moveTo>
                  <a:lnTo>
                    <a:pt x="11" y="564"/>
                  </a:lnTo>
                  <a:lnTo>
                    <a:pt x="4" y="479"/>
                  </a:lnTo>
                  <a:lnTo>
                    <a:pt x="0" y="395"/>
                  </a:lnTo>
                  <a:lnTo>
                    <a:pt x="4" y="308"/>
                  </a:lnTo>
                  <a:lnTo>
                    <a:pt x="8" y="264"/>
                  </a:lnTo>
                  <a:lnTo>
                    <a:pt x="15" y="223"/>
                  </a:lnTo>
                  <a:lnTo>
                    <a:pt x="24" y="184"/>
                  </a:lnTo>
                  <a:lnTo>
                    <a:pt x="35" y="144"/>
                  </a:lnTo>
                  <a:lnTo>
                    <a:pt x="49" y="105"/>
                  </a:lnTo>
                  <a:lnTo>
                    <a:pt x="66" y="68"/>
                  </a:lnTo>
                  <a:lnTo>
                    <a:pt x="87" y="32"/>
                  </a:lnTo>
                  <a:lnTo>
                    <a:pt x="110" y="0"/>
                  </a:lnTo>
                  <a:lnTo>
                    <a:pt x="116" y="4"/>
                  </a:lnTo>
                  <a:lnTo>
                    <a:pt x="93" y="37"/>
                  </a:lnTo>
                  <a:lnTo>
                    <a:pt x="72" y="72"/>
                  </a:lnTo>
                  <a:lnTo>
                    <a:pt x="55" y="109"/>
                  </a:lnTo>
                  <a:lnTo>
                    <a:pt x="41" y="148"/>
                  </a:lnTo>
                  <a:lnTo>
                    <a:pt x="29" y="187"/>
                  </a:lnTo>
                  <a:lnTo>
                    <a:pt x="21" y="226"/>
                  </a:lnTo>
                  <a:lnTo>
                    <a:pt x="14" y="267"/>
                  </a:lnTo>
                  <a:lnTo>
                    <a:pt x="9" y="308"/>
                  </a:lnTo>
                  <a:lnTo>
                    <a:pt x="7" y="395"/>
                  </a:lnTo>
                  <a:lnTo>
                    <a:pt x="9" y="479"/>
                  </a:lnTo>
                  <a:lnTo>
                    <a:pt x="16" y="564"/>
                  </a:lnTo>
                  <a:lnTo>
                    <a:pt x="28" y="646"/>
                  </a:lnTo>
                  <a:lnTo>
                    <a:pt x="22" y="64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4" name="Freeform 101"/>
            <p:cNvSpPr>
              <a:spLocks/>
            </p:cNvSpPr>
            <p:nvPr userDrawn="1"/>
          </p:nvSpPr>
          <p:spPr bwMode="auto">
            <a:xfrm>
              <a:off x="-429" y="1703"/>
              <a:ext cx="6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5" name="Freeform 102"/>
            <p:cNvSpPr>
              <a:spLocks/>
            </p:cNvSpPr>
            <p:nvPr userDrawn="1"/>
          </p:nvSpPr>
          <p:spPr bwMode="auto">
            <a:xfrm>
              <a:off x="-341" y="787"/>
              <a:ext cx="785" cy="274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39" y="229"/>
                </a:cxn>
                <a:cxn ang="0">
                  <a:pos x="79" y="192"/>
                </a:cxn>
                <a:cxn ang="0">
                  <a:pos x="121" y="158"/>
                </a:cxn>
                <a:cxn ang="0">
                  <a:pos x="165" y="127"/>
                </a:cxn>
                <a:cxn ang="0">
                  <a:pos x="211" y="99"/>
                </a:cxn>
                <a:cxn ang="0">
                  <a:pos x="257" y="73"/>
                </a:cxn>
                <a:cxn ang="0">
                  <a:pos x="308" y="52"/>
                </a:cxn>
                <a:cxn ang="0">
                  <a:pos x="358" y="34"/>
                </a:cxn>
                <a:cxn ang="0">
                  <a:pos x="409" y="20"/>
                </a:cxn>
                <a:cxn ang="0">
                  <a:pos x="461" y="8"/>
                </a:cxn>
                <a:cxn ang="0">
                  <a:pos x="513" y="3"/>
                </a:cxn>
                <a:cxn ang="0">
                  <a:pos x="566" y="0"/>
                </a:cxn>
                <a:cxn ang="0">
                  <a:pos x="619" y="1"/>
                </a:cxn>
                <a:cxn ang="0">
                  <a:pos x="674" y="8"/>
                </a:cxn>
                <a:cxn ang="0">
                  <a:pos x="730" y="18"/>
                </a:cxn>
                <a:cxn ang="0">
                  <a:pos x="785" y="34"/>
                </a:cxn>
                <a:cxn ang="0">
                  <a:pos x="783" y="41"/>
                </a:cxn>
                <a:cxn ang="0">
                  <a:pos x="728" y="25"/>
                </a:cxn>
                <a:cxn ang="0">
                  <a:pos x="673" y="15"/>
                </a:cxn>
                <a:cxn ang="0">
                  <a:pos x="619" y="8"/>
                </a:cxn>
                <a:cxn ang="0">
                  <a:pos x="566" y="7"/>
                </a:cxn>
                <a:cxn ang="0">
                  <a:pos x="513" y="10"/>
                </a:cxn>
                <a:cxn ang="0">
                  <a:pos x="461" y="15"/>
                </a:cxn>
                <a:cxn ang="0">
                  <a:pos x="410" y="27"/>
                </a:cxn>
                <a:cxn ang="0">
                  <a:pos x="359" y="41"/>
                </a:cxn>
                <a:cxn ang="0">
                  <a:pos x="310" y="59"/>
                </a:cxn>
                <a:cxn ang="0">
                  <a:pos x="261" y="79"/>
                </a:cxn>
                <a:cxn ang="0">
                  <a:pos x="215" y="104"/>
                </a:cxn>
                <a:cxn ang="0">
                  <a:pos x="170" y="133"/>
                </a:cxn>
                <a:cxn ang="0">
                  <a:pos x="126" y="164"/>
                </a:cxn>
                <a:cxn ang="0">
                  <a:pos x="83" y="198"/>
                </a:cxn>
                <a:cxn ang="0">
                  <a:pos x="44" y="235"/>
                </a:cxn>
                <a:cxn ang="0">
                  <a:pos x="4" y="274"/>
                </a:cxn>
                <a:cxn ang="0">
                  <a:pos x="0" y="269"/>
                </a:cxn>
              </a:cxnLst>
              <a:rect l="0" t="0" r="r" b="b"/>
              <a:pathLst>
                <a:path w="785" h="274">
                  <a:moveTo>
                    <a:pt x="0" y="269"/>
                  </a:moveTo>
                  <a:lnTo>
                    <a:pt x="39" y="229"/>
                  </a:lnTo>
                  <a:lnTo>
                    <a:pt x="79" y="192"/>
                  </a:lnTo>
                  <a:lnTo>
                    <a:pt x="121" y="158"/>
                  </a:lnTo>
                  <a:lnTo>
                    <a:pt x="165" y="127"/>
                  </a:lnTo>
                  <a:lnTo>
                    <a:pt x="211" y="99"/>
                  </a:lnTo>
                  <a:lnTo>
                    <a:pt x="257" y="73"/>
                  </a:lnTo>
                  <a:lnTo>
                    <a:pt x="308" y="52"/>
                  </a:lnTo>
                  <a:lnTo>
                    <a:pt x="358" y="34"/>
                  </a:lnTo>
                  <a:lnTo>
                    <a:pt x="409" y="20"/>
                  </a:lnTo>
                  <a:lnTo>
                    <a:pt x="461" y="8"/>
                  </a:lnTo>
                  <a:lnTo>
                    <a:pt x="513" y="3"/>
                  </a:lnTo>
                  <a:lnTo>
                    <a:pt x="566" y="0"/>
                  </a:lnTo>
                  <a:lnTo>
                    <a:pt x="619" y="1"/>
                  </a:lnTo>
                  <a:lnTo>
                    <a:pt x="674" y="8"/>
                  </a:lnTo>
                  <a:lnTo>
                    <a:pt x="730" y="18"/>
                  </a:lnTo>
                  <a:lnTo>
                    <a:pt x="785" y="34"/>
                  </a:lnTo>
                  <a:lnTo>
                    <a:pt x="783" y="41"/>
                  </a:lnTo>
                  <a:lnTo>
                    <a:pt x="728" y="25"/>
                  </a:lnTo>
                  <a:lnTo>
                    <a:pt x="673" y="15"/>
                  </a:lnTo>
                  <a:lnTo>
                    <a:pt x="619" y="8"/>
                  </a:lnTo>
                  <a:lnTo>
                    <a:pt x="566" y="7"/>
                  </a:lnTo>
                  <a:lnTo>
                    <a:pt x="513" y="10"/>
                  </a:lnTo>
                  <a:lnTo>
                    <a:pt x="461" y="15"/>
                  </a:lnTo>
                  <a:lnTo>
                    <a:pt x="410" y="27"/>
                  </a:lnTo>
                  <a:lnTo>
                    <a:pt x="359" y="41"/>
                  </a:lnTo>
                  <a:lnTo>
                    <a:pt x="310" y="59"/>
                  </a:lnTo>
                  <a:lnTo>
                    <a:pt x="261" y="79"/>
                  </a:lnTo>
                  <a:lnTo>
                    <a:pt x="215" y="104"/>
                  </a:lnTo>
                  <a:lnTo>
                    <a:pt x="170" y="133"/>
                  </a:lnTo>
                  <a:lnTo>
                    <a:pt x="126" y="164"/>
                  </a:lnTo>
                  <a:lnTo>
                    <a:pt x="83" y="198"/>
                  </a:lnTo>
                  <a:lnTo>
                    <a:pt x="44" y="235"/>
                  </a:lnTo>
                  <a:lnTo>
                    <a:pt x="4" y="274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6" name="Freeform 103"/>
            <p:cNvSpPr>
              <a:spLocks/>
            </p:cNvSpPr>
            <p:nvPr userDrawn="1"/>
          </p:nvSpPr>
          <p:spPr bwMode="auto">
            <a:xfrm>
              <a:off x="-341" y="1056"/>
              <a:ext cx="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4" y="5"/>
                </a:cxn>
                <a:cxn ang="0">
                  <a:pos x="6" y="5"/>
                </a:cxn>
                <a:cxn ang="0">
                  <a:pos x="0" y="1"/>
                </a:cxn>
              </a:cxnLst>
              <a:rect l="0" t="0" r="r" b="b"/>
              <a:pathLst>
                <a:path w="6" h="5">
                  <a:moveTo>
                    <a:pt x="0" y="1"/>
                  </a:moveTo>
                  <a:lnTo>
                    <a:pt x="0" y="0"/>
                  </a:lnTo>
                  <a:lnTo>
                    <a:pt x="4" y="5"/>
                  </a:lnTo>
                  <a:lnTo>
                    <a:pt x="6" y="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7" name="Freeform 104"/>
            <p:cNvSpPr>
              <a:spLocks/>
            </p:cNvSpPr>
            <p:nvPr userDrawn="1"/>
          </p:nvSpPr>
          <p:spPr bwMode="auto">
            <a:xfrm>
              <a:off x="441" y="821"/>
              <a:ext cx="291" cy="27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8" y="22"/>
                </a:cxn>
                <a:cxn ang="0">
                  <a:pos x="90" y="46"/>
                </a:cxn>
                <a:cxn ang="0">
                  <a:pos x="131" y="75"/>
                </a:cxn>
                <a:cxn ang="0">
                  <a:pos x="170" y="107"/>
                </a:cxn>
                <a:cxn ang="0">
                  <a:pos x="206" y="143"/>
                </a:cxn>
                <a:cxn ang="0">
                  <a:pos x="223" y="161"/>
                </a:cxn>
                <a:cxn ang="0">
                  <a:pos x="239" y="181"/>
                </a:cxn>
                <a:cxn ang="0">
                  <a:pos x="267" y="222"/>
                </a:cxn>
                <a:cxn ang="0">
                  <a:pos x="291" y="266"/>
                </a:cxn>
                <a:cxn ang="0">
                  <a:pos x="286" y="270"/>
                </a:cxn>
                <a:cxn ang="0">
                  <a:pos x="262" y="226"/>
                </a:cxn>
                <a:cxn ang="0">
                  <a:pos x="233" y="185"/>
                </a:cxn>
                <a:cxn ang="0">
                  <a:pos x="218" y="165"/>
                </a:cxn>
                <a:cxn ang="0">
                  <a:pos x="201" y="147"/>
                </a:cxn>
                <a:cxn ang="0">
                  <a:pos x="165" y="113"/>
                </a:cxn>
                <a:cxn ang="0">
                  <a:pos x="127" y="80"/>
                </a:cxn>
                <a:cxn ang="0">
                  <a:pos x="86" y="52"/>
                </a:cxn>
                <a:cxn ang="0">
                  <a:pos x="44" y="28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291" h="270">
                  <a:moveTo>
                    <a:pt x="4" y="0"/>
                  </a:moveTo>
                  <a:lnTo>
                    <a:pt x="48" y="22"/>
                  </a:lnTo>
                  <a:lnTo>
                    <a:pt x="90" y="46"/>
                  </a:lnTo>
                  <a:lnTo>
                    <a:pt x="131" y="75"/>
                  </a:lnTo>
                  <a:lnTo>
                    <a:pt x="170" y="107"/>
                  </a:lnTo>
                  <a:lnTo>
                    <a:pt x="206" y="143"/>
                  </a:lnTo>
                  <a:lnTo>
                    <a:pt x="223" y="161"/>
                  </a:lnTo>
                  <a:lnTo>
                    <a:pt x="239" y="181"/>
                  </a:lnTo>
                  <a:lnTo>
                    <a:pt x="267" y="222"/>
                  </a:lnTo>
                  <a:lnTo>
                    <a:pt x="291" y="266"/>
                  </a:lnTo>
                  <a:lnTo>
                    <a:pt x="286" y="270"/>
                  </a:lnTo>
                  <a:lnTo>
                    <a:pt x="262" y="226"/>
                  </a:lnTo>
                  <a:lnTo>
                    <a:pt x="233" y="185"/>
                  </a:lnTo>
                  <a:lnTo>
                    <a:pt x="218" y="165"/>
                  </a:lnTo>
                  <a:lnTo>
                    <a:pt x="201" y="147"/>
                  </a:lnTo>
                  <a:lnTo>
                    <a:pt x="165" y="113"/>
                  </a:lnTo>
                  <a:lnTo>
                    <a:pt x="127" y="80"/>
                  </a:lnTo>
                  <a:lnTo>
                    <a:pt x="86" y="52"/>
                  </a:lnTo>
                  <a:lnTo>
                    <a:pt x="44" y="28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8" name="Freeform 105"/>
            <p:cNvSpPr>
              <a:spLocks/>
            </p:cNvSpPr>
            <p:nvPr userDrawn="1"/>
          </p:nvSpPr>
          <p:spPr bwMode="auto">
            <a:xfrm>
              <a:off x="441" y="821"/>
              <a:ext cx="4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0"/>
                </a:cxn>
              </a:cxnLst>
              <a:rect l="0" t="0" r="r" b="b"/>
              <a:pathLst>
                <a:path w="4" h="7">
                  <a:moveTo>
                    <a:pt x="3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29" name="Freeform 106"/>
            <p:cNvSpPr>
              <a:spLocks/>
            </p:cNvSpPr>
            <p:nvPr userDrawn="1"/>
          </p:nvSpPr>
          <p:spPr bwMode="auto">
            <a:xfrm>
              <a:off x="727" y="940"/>
              <a:ext cx="186" cy="151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22" y="134"/>
                </a:cxn>
                <a:cxn ang="0">
                  <a:pos x="45" y="117"/>
                </a:cxn>
                <a:cxn ang="0">
                  <a:pos x="90" y="77"/>
                </a:cxn>
                <a:cxn ang="0">
                  <a:pos x="135" y="35"/>
                </a:cxn>
                <a:cxn ang="0">
                  <a:pos x="182" y="0"/>
                </a:cxn>
                <a:cxn ang="0">
                  <a:pos x="186" y="5"/>
                </a:cxn>
                <a:cxn ang="0">
                  <a:pos x="140" y="41"/>
                </a:cxn>
                <a:cxn ang="0">
                  <a:pos x="94" y="83"/>
                </a:cxn>
                <a:cxn ang="0">
                  <a:pos x="49" y="123"/>
                </a:cxn>
                <a:cxn ang="0">
                  <a:pos x="27" y="140"/>
                </a:cxn>
                <a:cxn ang="0">
                  <a:pos x="4" y="151"/>
                </a:cxn>
                <a:cxn ang="0">
                  <a:pos x="0" y="145"/>
                </a:cxn>
              </a:cxnLst>
              <a:rect l="0" t="0" r="r" b="b"/>
              <a:pathLst>
                <a:path w="186" h="151">
                  <a:moveTo>
                    <a:pt x="0" y="145"/>
                  </a:moveTo>
                  <a:lnTo>
                    <a:pt x="22" y="134"/>
                  </a:lnTo>
                  <a:lnTo>
                    <a:pt x="45" y="117"/>
                  </a:lnTo>
                  <a:lnTo>
                    <a:pt x="90" y="77"/>
                  </a:lnTo>
                  <a:lnTo>
                    <a:pt x="135" y="35"/>
                  </a:lnTo>
                  <a:lnTo>
                    <a:pt x="182" y="0"/>
                  </a:lnTo>
                  <a:lnTo>
                    <a:pt x="186" y="5"/>
                  </a:lnTo>
                  <a:lnTo>
                    <a:pt x="140" y="41"/>
                  </a:lnTo>
                  <a:lnTo>
                    <a:pt x="94" y="83"/>
                  </a:lnTo>
                  <a:lnTo>
                    <a:pt x="49" y="123"/>
                  </a:lnTo>
                  <a:lnTo>
                    <a:pt x="27" y="140"/>
                  </a:lnTo>
                  <a:lnTo>
                    <a:pt x="4" y="151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0" name="Freeform 107"/>
            <p:cNvSpPr>
              <a:spLocks/>
            </p:cNvSpPr>
            <p:nvPr userDrawn="1"/>
          </p:nvSpPr>
          <p:spPr bwMode="auto">
            <a:xfrm>
              <a:off x="727" y="1085"/>
              <a:ext cx="5" cy="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7"/>
                </a:cxn>
                <a:cxn ang="0">
                  <a:pos x="4" y="6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0" y="6"/>
                </a:cxn>
              </a:cxnLst>
              <a:rect l="0" t="0" r="r" b="b"/>
              <a:pathLst>
                <a:path w="5" h="7">
                  <a:moveTo>
                    <a:pt x="0" y="6"/>
                  </a:moveTo>
                  <a:lnTo>
                    <a:pt x="1" y="7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1" name="Freeform 108"/>
            <p:cNvSpPr>
              <a:spLocks/>
            </p:cNvSpPr>
            <p:nvPr userDrawn="1"/>
          </p:nvSpPr>
          <p:spPr bwMode="auto">
            <a:xfrm>
              <a:off x="909" y="845"/>
              <a:ext cx="624" cy="100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33" y="75"/>
                </a:cxn>
                <a:cxn ang="0">
                  <a:pos x="69" y="58"/>
                </a:cxn>
                <a:cxn ang="0">
                  <a:pos x="106" y="42"/>
                </a:cxn>
                <a:cxn ang="0">
                  <a:pos x="144" y="28"/>
                </a:cxn>
                <a:cxn ang="0">
                  <a:pos x="185" y="18"/>
                </a:cxn>
                <a:cxn ang="0">
                  <a:pos x="226" y="10"/>
                </a:cxn>
                <a:cxn ang="0">
                  <a:pos x="310" y="0"/>
                </a:cxn>
                <a:cxn ang="0">
                  <a:pos x="352" y="0"/>
                </a:cxn>
                <a:cxn ang="0">
                  <a:pos x="395" y="3"/>
                </a:cxn>
                <a:cxn ang="0">
                  <a:pos x="436" y="7"/>
                </a:cxn>
                <a:cxn ang="0">
                  <a:pos x="477" y="14"/>
                </a:cxn>
                <a:cxn ang="0">
                  <a:pos x="516" y="25"/>
                </a:cxn>
                <a:cxn ang="0">
                  <a:pos x="553" y="38"/>
                </a:cxn>
                <a:cxn ang="0">
                  <a:pos x="590" y="55"/>
                </a:cxn>
                <a:cxn ang="0">
                  <a:pos x="624" y="75"/>
                </a:cxn>
                <a:cxn ang="0">
                  <a:pos x="620" y="80"/>
                </a:cxn>
                <a:cxn ang="0">
                  <a:pos x="586" y="61"/>
                </a:cxn>
                <a:cxn ang="0">
                  <a:pos x="552" y="45"/>
                </a:cxn>
                <a:cxn ang="0">
                  <a:pos x="515" y="32"/>
                </a:cxn>
                <a:cxn ang="0">
                  <a:pos x="475" y="21"/>
                </a:cxn>
                <a:cxn ang="0">
                  <a:pos x="434" y="14"/>
                </a:cxn>
                <a:cxn ang="0">
                  <a:pos x="395" y="10"/>
                </a:cxn>
                <a:cxn ang="0">
                  <a:pos x="352" y="7"/>
                </a:cxn>
                <a:cxn ang="0">
                  <a:pos x="310" y="7"/>
                </a:cxn>
                <a:cxn ang="0">
                  <a:pos x="226" y="17"/>
                </a:cxn>
                <a:cxn ang="0">
                  <a:pos x="187" y="25"/>
                </a:cxn>
                <a:cxn ang="0">
                  <a:pos x="146" y="35"/>
                </a:cxn>
                <a:cxn ang="0">
                  <a:pos x="108" y="49"/>
                </a:cxn>
                <a:cxn ang="0">
                  <a:pos x="71" y="65"/>
                </a:cxn>
                <a:cxn ang="0">
                  <a:pos x="37" y="80"/>
                </a:cxn>
                <a:cxn ang="0">
                  <a:pos x="4" y="100"/>
                </a:cxn>
                <a:cxn ang="0">
                  <a:pos x="0" y="95"/>
                </a:cxn>
              </a:cxnLst>
              <a:rect l="0" t="0" r="r" b="b"/>
              <a:pathLst>
                <a:path w="624" h="100">
                  <a:moveTo>
                    <a:pt x="0" y="95"/>
                  </a:moveTo>
                  <a:lnTo>
                    <a:pt x="33" y="75"/>
                  </a:lnTo>
                  <a:lnTo>
                    <a:pt x="69" y="58"/>
                  </a:lnTo>
                  <a:lnTo>
                    <a:pt x="106" y="42"/>
                  </a:lnTo>
                  <a:lnTo>
                    <a:pt x="144" y="28"/>
                  </a:lnTo>
                  <a:lnTo>
                    <a:pt x="185" y="18"/>
                  </a:lnTo>
                  <a:lnTo>
                    <a:pt x="226" y="10"/>
                  </a:lnTo>
                  <a:lnTo>
                    <a:pt x="310" y="0"/>
                  </a:lnTo>
                  <a:lnTo>
                    <a:pt x="352" y="0"/>
                  </a:lnTo>
                  <a:lnTo>
                    <a:pt x="395" y="3"/>
                  </a:lnTo>
                  <a:lnTo>
                    <a:pt x="436" y="7"/>
                  </a:lnTo>
                  <a:lnTo>
                    <a:pt x="477" y="14"/>
                  </a:lnTo>
                  <a:lnTo>
                    <a:pt x="516" y="25"/>
                  </a:lnTo>
                  <a:lnTo>
                    <a:pt x="553" y="38"/>
                  </a:lnTo>
                  <a:lnTo>
                    <a:pt x="590" y="55"/>
                  </a:lnTo>
                  <a:lnTo>
                    <a:pt x="624" y="75"/>
                  </a:lnTo>
                  <a:lnTo>
                    <a:pt x="620" y="80"/>
                  </a:lnTo>
                  <a:lnTo>
                    <a:pt x="586" y="61"/>
                  </a:lnTo>
                  <a:lnTo>
                    <a:pt x="552" y="45"/>
                  </a:lnTo>
                  <a:lnTo>
                    <a:pt x="515" y="32"/>
                  </a:lnTo>
                  <a:lnTo>
                    <a:pt x="475" y="21"/>
                  </a:lnTo>
                  <a:lnTo>
                    <a:pt x="434" y="14"/>
                  </a:lnTo>
                  <a:lnTo>
                    <a:pt x="395" y="10"/>
                  </a:lnTo>
                  <a:lnTo>
                    <a:pt x="352" y="7"/>
                  </a:lnTo>
                  <a:lnTo>
                    <a:pt x="310" y="7"/>
                  </a:lnTo>
                  <a:lnTo>
                    <a:pt x="226" y="17"/>
                  </a:lnTo>
                  <a:lnTo>
                    <a:pt x="187" y="25"/>
                  </a:lnTo>
                  <a:lnTo>
                    <a:pt x="146" y="35"/>
                  </a:lnTo>
                  <a:lnTo>
                    <a:pt x="108" y="49"/>
                  </a:lnTo>
                  <a:lnTo>
                    <a:pt x="71" y="65"/>
                  </a:lnTo>
                  <a:lnTo>
                    <a:pt x="37" y="80"/>
                  </a:lnTo>
                  <a:lnTo>
                    <a:pt x="4" y="10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2" name="Freeform 109"/>
            <p:cNvSpPr>
              <a:spLocks/>
            </p:cNvSpPr>
            <p:nvPr userDrawn="1"/>
          </p:nvSpPr>
          <p:spPr bwMode="auto">
            <a:xfrm>
              <a:off x="909" y="940"/>
              <a:ext cx="4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5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3" name="Freeform 110"/>
            <p:cNvSpPr>
              <a:spLocks/>
            </p:cNvSpPr>
            <p:nvPr userDrawn="1"/>
          </p:nvSpPr>
          <p:spPr bwMode="auto">
            <a:xfrm>
              <a:off x="1529" y="920"/>
              <a:ext cx="323" cy="43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1" y="18"/>
                </a:cxn>
                <a:cxn ang="0">
                  <a:pos x="58" y="38"/>
                </a:cxn>
                <a:cxn ang="0">
                  <a:pos x="108" y="82"/>
                </a:cxn>
                <a:cxn ang="0">
                  <a:pos x="157" y="133"/>
                </a:cxn>
                <a:cxn ang="0">
                  <a:pos x="202" y="186"/>
                </a:cxn>
                <a:cxn ang="0">
                  <a:pos x="240" y="244"/>
                </a:cxn>
                <a:cxn ang="0">
                  <a:pos x="258" y="276"/>
                </a:cxn>
                <a:cxn ang="0">
                  <a:pos x="274" y="307"/>
                </a:cxn>
                <a:cxn ang="0">
                  <a:pos x="302" y="370"/>
                </a:cxn>
                <a:cxn ang="0">
                  <a:pos x="323" y="434"/>
                </a:cxn>
                <a:cxn ang="0">
                  <a:pos x="316" y="435"/>
                </a:cxn>
                <a:cxn ang="0">
                  <a:pos x="295" y="372"/>
                </a:cxn>
                <a:cxn ang="0">
                  <a:pos x="267" y="308"/>
                </a:cxn>
                <a:cxn ang="0">
                  <a:pos x="253" y="280"/>
                </a:cxn>
                <a:cxn ang="0">
                  <a:pos x="234" y="249"/>
                </a:cxn>
                <a:cxn ang="0">
                  <a:pos x="196" y="191"/>
                </a:cxn>
                <a:cxn ang="0">
                  <a:pos x="151" y="137"/>
                </a:cxn>
                <a:cxn ang="0">
                  <a:pos x="104" y="87"/>
                </a:cxn>
                <a:cxn ang="0">
                  <a:pos x="53" y="44"/>
                </a:cxn>
                <a:cxn ang="0">
                  <a:pos x="26" y="24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323" h="435">
                  <a:moveTo>
                    <a:pt x="4" y="0"/>
                  </a:moveTo>
                  <a:lnTo>
                    <a:pt x="31" y="18"/>
                  </a:lnTo>
                  <a:lnTo>
                    <a:pt x="58" y="38"/>
                  </a:lnTo>
                  <a:lnTo>
                    <a:pt x="108" y="82"/>
                  </a:lnTo>
                  <a:lnTo>
                    <a:pt x="157" y="133"/>
                  </a:lnTo>
                  <a:lnTo>
                    <a:pt x="202" y="186"/>
                  </a:lnTo>
                  <a:lnTo>
                    <a:pt x="240" y="244"/>
                  </a:lnTo>
                  <a:lnTo>
                    <a:pt x="258" y="276"/>
                  </a:lnTo>
                  <a:lnTo>
                    <a:pt x="274" y="307"/>
                  </a:lnTo>
                  <a:lnTo>
                    <a:pt x="302" y="370"/>
                  </a:lnTo>
                  <a:lnTo>
                    <a:pt x="323" y="434"/>
                  </a:lnTo>
                  <a:lnTo>
                    <a:pt x="316" y="435"/>
                  </a:lnTo>
                  <a:lnTo>
                    <a:pt x="295" y="372"/>
                  </a:lnTo>
                  <a:lnTo>
                    <a:pt x="267" y="308"/>
                  </a:lnTo>
                  <a:lnTo>
                    <a:pt x="253" y="280"/>
                  </a:lnTo>
                  <a:lnTo>
                    <a:pt x="234" y="249"/>
                  </a:lnTo>
                  <a:lnTo>
                    <a:pt x="196" y="191"/>
                  </a:lnTo>
                  <a:lnTo>
                    <a:pt x="151" y="137"/>
                  </a:lnTo>
                  <a:lnTo>
                    <a:pt x="104" y="87"/>
                  </a:lnTo>
                  <a:lnTo>
                    <a:pt x="53" y="44"/>
                  </a:lnTo>
                  <a:lnTo>
                    <a:pt x="26" y="24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4" name="Freeform 111"/>
            <p:cNvSpPr>
              <a:spLocks/>
            </p:cNvSpPr>
            <p:nvPr userDrawn="1"/>
          </p:nvSpPr>
          <p:spPr bwMode="auto">
            <a:xfrm>
              <a:off x="1529" y="920"/>
              <a:ext cx="4" cy="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5" name="Freeform 112"/>
            <p:cNvSpPr>
              <a:spLocks/>
            </p:cNvSpPr>
            <p:nvPr userDrawn="1"/>
          </p:nvSpPr>
          <p:spPr bwMode="auto">
            <a:xfrm>
              <a:off x="1398" y="1354"/>
              <a:ext cx="454" cy="919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453" y="68"/>
                </a:cxn>
                <a:cxn ang="0">
                  <a:pos x="446" y="133"/>
                </a:cxn>
                <a:cxn ang="0">
                  <a:pos x="432" y="197"/>
                </a:cxn>
                <a:cxn ang="0">
                  <a:pos x="413" y="257"/>
                </a:cxn>
                <a:cxn ang="0">
                  <a:pos x="391" y="317"/>
                </a:cxn>
                <a:cxn ang="0">
                  <a:pos x="363" y="378"/>
                </a:cxn>
                <a:cxn ang="0">
                  <a:pos x="333" y="434"/>
                </a:cxn>
                <a:cxn ang="0">
                  <a:pos x="299" y="489"/>
                </a:cxn>
                <a:cxn ang="0">
                  <a:pos x="264" y="543"/>
                </a:cxn>
                <a:cxn ang="0">
                  <a:pos x="227" y="597"/>
                </a:cxn>
                <a:cxn ang="0">
                  <a:pos x="152" y="704"/>
                </a:cxn>
                <a:cxn ang="0">
                  <a:pos x="75" y="810"/>
                </a:cxn>
                <a:cxn ang="0">
                  <a:pos x="40" y="865"/>
                </a:cxn>
                <a:cxn ang="0">
                  <a:pos x="6" y="919"/>
                </a:cxn>
                <a:cxn ang="0">
                  <a:pos x="0" y="915"/>
                </a:cxn>
                <a:cxn ang="0">
                  <a:pos x="34" y="861"/>
                </a:cxn>
                <a:cxn ang="0">
                  <a:pos x="70" y="806"/>
                </a:cxn>
                <a:cxn ang="0">
                  <a:pos x="146" y="700"/>
                </a:cxn>
                <a:cxn ang="0">
                  <a:pos x="221" y="592"/>
                </a:cxn>
                <a:cxn ang="0">
                  <a:pos x="258" y="539"/>
                </a:cxn>
                <a:cxn ang="0">
                  <a:pos x="293" y="485"/>
                </a:cxn>
                <a:cxn ang="0">
                  <a:pos x="327" y="430"/>
                </a:cxn>
                <a:cxn ang="0">
                  <a:pos x="357" y="373"/>
                </a:cxn>
                <a:cxn ang="0">
                  <a:pos x="384" y="315"/>
                </a:cxn>
                <a:cxn ang="0">
                  <a:pos x="406" y="256"/>
                </a:cxn>
                <a:cxn ang="0">
                  <a:pos x="425" y="195"/>
                </a:cxn>
                <a:cxn ang="0">
                  <a:pos x="439" y="133"/>
                </a:cxn>
                <a:cxn ang="0">
                  <a:pos x="446" y="68"/>
                </a:cxn>
                <a:cxn ang="0">
                  <a:pos x="447" y="0"/>
                </a:cxn>
                <a:cxn ang="0">
                  <a:pos x="454" y="0"/>
                </a:cxn>
              </a:cxnLst>
              <a:rect l="0" t="0" r="r" b="b"/>
              <a:pathLst>
                <a:path w="454" h="919">
                  <a:moveTo>
                    <a:pt x="454" y="0"/>
                  </a:moveTo>
                  <a:lnTo>
                    <a:pt x="453" y="68"/>
                  </a:lnTo>
                  <a:lnTo>
                    <a:pt x="446" y="133"/>
                  </a:lnTo>
                  <a:lnTo>
                    <a:pt x="432" y="197"/>
                  </a:lnTo>
                  <a:lnTo>
                    <a:pt x="413" y="257"/>
                  </a:lnTo>
                  <a:lnTo>
                    <a:pt x="391" y="317"/>
                  </a:lnTo>
                  <a:lnTo>
                    <a:pt x="363" y="378"/>
                  </a:lnTo>
                  <a:lnTo>
                    <a:pt x="333" y="434"/>
                  </a:lnTo>
                  <a:lnTo>
                    <a:pt x="299" y="489"/>
                  </a:lnTo>
                  <a:lnTo>
                    <a:pt x="264" y="543"/>
                  </a:lnTo>
                  <a:lnTo>
                    <a:pt x="227" y="597"/>
                  </a:lnTo>
                  <a:lnTo>
                    <a:pt x="152" y="704"/>
                  </a:lnTo>
                  <a:lnTo>
                    <a:pt x="75" y="810"/>
                  </a:lnTo>
                  <a:lnTo>
                    <a:pt x="40" y="865"/>
                  </a:lnTo>
                  <a:lnTo>
                    <a:pt x="6" y="919"/>
                  </a:lnTo>
                  <a:lnTo>
                    <a:pt x="0" y="915"/>
                  </a:lnTo>
                  <a:lnTo>
                    <a:pt x="34" y="861"/>
                  </a:lnTo>
                  <a:lnTo>
                    <a:pt x="70" y="806"/>
                  </a:lnTo>
                  <a:lnTo>
                    <a:pt x="146" y="700"/>
                  </a:lnTo>
                  <a:lnTo>
                    <a:pt x="221" y="592"/>
                  </a:lnTo>
                  <a:lnTo>
                    <a:pt x="258" y="539"/>
                  </a:lnTo>
                  <a:lnTo>
                    <a:pt x="293" y="485"/>
                  </a:lnTo>
                  <a:lnTo>
                    <a:pt x="327" y="430"/>
                  </a:lnTo>
                  <a:lnTo>
                    <a:pt x="357" y="373"/>
                  </a:lnTo>
                  <a:lnTo>
                    <a:pt x="384" y="315"/>
                  </a:lnTo>
                  <a:lnTo>
                    <a:pt x="406" y="256"/>
                  </a:lnTo>
                  <a:lnTo>
                    <a:pt x="425" y="195"/>
                  </a:lnTo>
                  <a:lnTo>
                    <a:pt x="439" y="133"/>
                  </a:lnTo>
                  <a:lnTo>
                    <a:pt x="446" y="68"/>
                  </a:lnTo>
                  <a:lnTo>
                    <a:pt x="447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6" name="Freeform 113"/>
            <p:cNvSpPr>
              <a:spLocks/>
            </p:cNvSpPr>
            <p:nvPr userDrawn="1"/>
          </p:nvSpPr>
          <p:spPr bwMode="auto">
            <a:xfrm>
              <a:off x="1845" y="1354"/>
              <a:ext cx="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7" y="0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7" name="Freeform 114"/>
            <p:cNvSpPr>
              <a:spLocks/>
            </p:cNvSpPr>
            <p:nvPr userDrawn="1"/>
          </p:nvSpPr>
          <p:spPr bwMode="auto">
            <a:xfrm>
              <a:off x="1401" y="2054"/>
              <a:ext cx="716" cy="221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96" y="211"/>
                </a:cxn>
                <a:cxn ang="0">
                  <a:pos x="191" y="199"/>
                </a:cxn>
                <a:cxn ang="0">
                  <a:pos x="236" y="189"/>
                </a:cxn>
                <a:cxn ang="0">
                  <a:pos x="283" y="180"/>
                </a:cxn>
                <a:cxn ang="0">
                  <a:pos x="328" y="167"/>
                </a:cxn>
                <a:cxn ang="0">
                  <a:pos x="372" y="153"/>
                </a:cxn>
                <a:cxn ang="0">
                  <a:pos x="418" y="137"/>
                </a:cxn>
                <a:cxn ang="0">
                  <a:pos x="461" y="122"/>
                </a:cxn>
                <a:cxn ang="0">
                  <a:pos x="548" y="85"/>
                </a:cxn>
                <a:cxn ang="0">
                  <a:pos x="628" y="44"/>
                </a:cxn>
                <a:cxn ang="0">
                  <a:pos x="712" y="0"/>
                </a:cxn>
                <a:cxn ang="0">
                  <a:pos x="716" y="6"/>
                </a:cxn>
                <a:cxn ang="0">
                  <a:pos x="632" y="49"/>
                </a:cxn>
                <a:cxn ang="0">
                  <a:pos x="549" y="92"/>
                </a:cxn>
                <a:cxn ang="0">
                  <a:pos x="463" y="129"/>
                </a:cxn>
                <a:cxn ang="0">
                  <a:pos x="419" y="144"/>
                </a:cxn>
                <a:cxn ang="0">
                  <a:pos x="374" y="160"/>
                </a:cxn>
                <a:cxn ang="0">
                  <a:pos x="330" y="174"/>
                </a:cxn>
                <a:cxn ang="0">
                  <a:pos x="285" y="187"/>
                </a:cxn>
                <a:cxn ang="0">
                  <a:pos x="238" y="197"/>
                </a:cxn>
                <a:cxn ang="0">
                  <a:pos x="191" y="206"/>
                </a:cxn>
                <a:cxn ang="0">
                  <a:pos x="96" y="218"/>
                </a:cxn>
                <a:cxn ang="0">
                  <a:pos x="0" y="221"/>
                </a:cxn>
                <a:cxn ang="0">
                  <a:pos x="0" y="213"/>
                </a:cxn>
              </a:cxnLst>
              <a:rect l="0" t="0" r="r" b="b"/>
              <a:pathLst>
                <a:path w="716" h="221">
                  <a:moveTo>
                    <a:pt x="0" y="213"/>
                  </a:moveTo>
                  <a:lnTo>
                    <a:pt x="96" y="211"/>
                  </a:lnTo>
                  <a:lnTo>
                    <a:pt x="191" y="199"/>
                  </a:lnTo>
                  <a:lnTo>
                    <a:pt x="236" y="189"/>
                  </a:lnTo>
                  <a:lnTo>
                    <a:pt x="283" y="180"/>
                  </a:lnTo>
                  <a:lnTo>
                    <a:pt x="328" y="167"/>
                  </a:lnTo>
                  <a:lnTo>
                    <a:pt x="372" y="153"/>
                  </a:lnTo>
                  <a:lnTo>
                    <a:pt x="418" y="137"/>
                  </a:lnTo>
                  <a:lnTo>
                    <a:pt x="461" y="122"/>
                  </a:lnTo>
                  <a:lnTo>
                    <a:pt x="548" y="85"/>
                  </a:lnTo>
                  <a:lnTo>
                    <a:pt x="628" y="44"/>
                  </a:lnTo>
                  <a:lnTo>
                    <a:pt x="712" y="0"/>
                  </a:lnTo>
                  <a:lnTo>
                    <a:pt x="716" y="6"/>
                  </a:lnTo>
                  <a:lnTo>
                    <a:pt x="632" y="49"/>
                  </a:lnTo>
                  <a:lnTo>
                    <a:pt x="549" y="92"/>
                  </a:lnTo>
                  <a:lnTo>
                    <a:pt x="463" y="129"/>
                  </a:lnTo>
                  <a:lnTo>
                    <a:pt x="419" y="144"/>
                  </a:lnTo>
                  <a:lnTo>
                    <a:pt x="374" y="160"/>
                  </a:lnTo>
                  <a:lnTo>
                    <a:pt x="330" y="174"/>
                  </a:lnTo>
                  <a:lnTo>
                    <a:pt x="285" y="187"/>
                  </a:lnTo>
                  <a:lnTo>
                    <a:pt x="238" y="197"/>
                  </a:lnTo>
                  <a:lnTo>
                    <a:pt x="191" y="206"/>
                  </a:lnTo>
                  <a:lnTo>
                    <a:pt x="96" y="218"/>
                  </a:lnTo>
                  <a:lnTo>
                    <a:pt x="0" y="221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8" name="Freeform 115"/>
            <p:cNvSpPr>
              <a:spLocks/>
            </p:cNvSpPr>
            <p:nvPr userDrawn="1"/>
          </p:nvSpPr>
          <p:spPr bwMode="auto">
            <a:xfrm>
              <a:off x="1394" y="2267"/>
              <a:ext cx="10" cy="8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7" y="0"/>
                </a:cxn>
                <a:cxn ang="0">
                  <a:pos x="10" y="6"/>
                </a:cxn>
                <a:cxn ang="0">
                  <a:pos x="4" y="2"/>
                </a:cxn>
              </a:cxnLst>
              <a:rect l="0" t="0" r="r" b="b"/>
              <a:pathLst>
                <a:path w="10" h="8">
                  <a:moveTo>
                    <a:pt x="4" y="2"/>
                  </a:moveTo>
                  <a:lnTo>
                    <a:pt x="0" y="8"/>
                  </a:lnTo>
                  <a:lnTo>
                    <a:pt x="7" y="8"/>
                  </a:lnTo>
                  <a:lnTo>
                    <a:pt x="7" y="0"/>
                  </a:lnTo>
                  <a:lnTo>
                    <a:pt x="10" y="6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39" name="Freeform 116"/>
            <p:cNvSpPr>
              <a:spLocks/>
            </p:cNvSpPr>
            <p:nvPr userDrawn="1"/>
          </p:nvSpPr>
          <p:spPr bwMode="auto">
            <a:xfrm>
              <a:off x="2113" y="923"/>
              <a:ext cx="319" cy="1137"/>
            </a:xfrm>
            <a:custGeom>
              <a:avLst/>
              <a:gdLst/>
              <a:ahLst/>
              <a:cxnLst>
                <a:cxn ang="0">
                  <a:pos x="0" y="1131"/>
                </a:cxn>
                <a:cxn ang="0">
                  <a:pos x="35" y="1108"/>
                </a:cxn>
                <a:cxn ang="0">
                  <a:pos x="68" y="1083"/>
                </a:cxn>
                <a:cxn ang="0">
                  <a:pos x="97" y="1056"/>
                </a:cxn>
                <a:cxn ang="0">
                  <a:pos x="124" y="1029"/>
                </a:cxn>
                <a:cxn ang="0">
                  <a:pos x="150" y="1001"/>
                </a:cxn>
                <a:cxn ang="0">
                  <a:pos x="174" y="971"/>
                </a:cxn>
                <a:cxn ang="0">
                  <a:pos x="195" y="940"/>
                </a:cxn>
                <a:cxn ang="0">
                  <a:pos x="213" y="909"/>
                </a:cxn>
                <a:cxn ang="0">
                  <a:pos x="230" y="875"/>
                </a:cxn>
                <a:cxn ang="0">
                  <a:pos x="246" y="841"/>
                </a:cxn>
                <a:cxn ang="0">
                  <a:pos x="260" y="806"/>
                </a:cxn>
                <a:cxn ang="0">
                  <a:pos x="271" y="770"/>
                </a:cxn>
                <a:cxn ang="0">
                  <a:pos x="281" y="734"/>
                </a:cxn>
                <a:cxn ang="0">
                  <a:pos x="290" y="697"/>
                </a:cxn>
                <a:cxn ang="0">
                  <a:pos x="302" y="622"/>
                </a:cxn>
                <a:cxn ang="0">
                  <a:pos x="311" y="545"/>
                </a:cxn>
                <a:cxn ang="0">
                  <a:pos x="314" y="466"/>
                </a:cxn>
                <a:cxn ang="0">
                  <a:pos x="312" y="387"/>
                </a:cxn>
                <a:cxn ang="0">
                  <a:pos x="311" y="347"/>
                </a:cxn>
                <a:cxn ang="0">
                  <a:pos x="309" y="308"/>
                </a:cxn>
                <a:cxn ang="0">
                  <a:pos x="302" y="229"/>
                </a:cxn>
                <a:cxn ang="0">
                  <a:pos x="294" y="151"/>
                </a:cxn>
                <a:cxn ang="0">
                  <a:pos x="274" y="0"/>
                </a:cxn>
                <a:cxn ang="0">
                  <a:pos x="280" y="0"/>
                </a:cxn>
                <a:cxn ang="0">
                  <a:pos x="300" y="151"/>
                </a:cxn>
                <a:cxn ang="0">
                  <a:pos x="308" y="229"/>
                </a:cxn>
                <a:cxn ang="0">
                  <a:pos x="315" y="308"/>
                </a:cxn>
                <a:cxn ang="0">
                  <a:pos x="317" y="347"/>
                </a:cxn>
                <a:cxn ang="0">
                  <a:pos x="318" y="387"/>
                </a:cxn>
                <a:cxn ang="0">
                  <a:pos x="319" y="466"/>
                </a:cxn>
                <a:cxn ang="0">
                  <a:pos x="317" y="545"/>
                </a:cxn>
                <a:cxn ang="0">
                  <a:pos x="308" y="625"/>
                </a:cxn>
                <a:cxn ang="0">
                  <a:pos x="295" y="700"/>
                </a:cxn>
                <a:cxn ang="0">
                  <a:pos x="287" y="736"/>
                </a:cxn>
                <a:cxn ang="0">
                  <a:pos x="277" y="773"/>
                </a:cxn>
                <a:cxn ang="0">
                  <a:pos x="266" y="810"/>
                </a:cxn>
                <a:cxn ang="0">
                  <a:pos x="251" y="845"/>
                </a:cxn>
                <a:cxn ang="0">
                  <a:pos x="236" y="879"/>
                </a:cxn>
                <a:cxn ang="0">
                  <a:pos x="219" y="913"/>
                </a:cxn>
                <a:cxn ang="0">
                  <a:pos x="201" y="944"/>
                </a:cxn>
                <a:cxn ang="0">
                  <a:pos x="179" y="975"/>
                </a:cxn>
                <a:cxn ang="0">
                  <a:pos x="154" y="1006"/>
                </a:cxn>
                <a:cxn ang="0">
                  <a:pos x="128" y="1035"/>
                </a:cxn>
                <a:cxn ang="0">
                  <a:pos x="102" y="1062"/>
                </a:cxn>
                <a:cxn ang="0">
                  <a:pos x="72" y="1089"/>
                </a:cxn>
                <a:cxn ang="0">
                  <a:pos x="39" y="1114"/>
                </a:cxn>
                <a:cxn ang="0">
                  <a:pos x="4" y="1137"/>
                </a:cxn>
                <a:cxn ang="0">
                  <a:pos x="0" y="1131"/>
                </a:cxn>
              </a:cxnLst>
              <a:rect l="0" t="0" r="r" b="b"/>
              <a:pathLst>
                <a:path w="319" h="1137">
                  <a:moveTo>
                    <a:pt x="0" y="1131"/>
                  </a:moveTo>
                  <a:lnTo>
                    <a:pt x="35" y="1108"/>
                  </a:lnTo>
                  <a:lnTo>
                    <a:pt x="68" y="1083"/>
                  </a:lnTo>
                  <a:lnTo>
                    <a:pt x="97" y="1056"/>
                  </a:lnTo>
                  <a:lnTo>
                    <a:pt x="124" y="1029"/>
                  </a:lnTo>
                  <a:lnTo>
                    <a:pt x="150" y="1001"/>
                  </a:lnTo>
                  <a:lnTo>
                    <a:pt x="174" y="971"/>
                  </a:lnTo>
                  <a:lnTo>
                    <a:pt x="195" y="940"/>
                  </a:lnTo>
                  <a:lnTo>
                    <a:pt x="213" y="909"/>
                  </a:lnTo>
                  <a:lnTo>
                    <a:pt x="230" y="875"/>
                  </a:lnTo>
                  <a:lnTo>
                    <a:pt x="246" y="841"/>
                  </a:lnTo>
                  <a:lnTo>
                    <a:pt x="260" y="806"/>
                  </a:lnTo>
                  <a:lnTo>
                    <a:pt x="271" y="770"/>
                  </a:lnTo>
                  <a:lnTo>
                    <a:pt x="281" y="734"/>
                  </a:lnTo>
                  <a:lnTo>
                    <a:pt x="290" y="697"/>
                  </a:lnTo>
                  <a:lnTo>
                    <a:pt x="302" y="622"/>
                  </a:lnTo>
                  <a:lnTo>
                    <a:pt x="311" y="545"/>
                  </a:lnTo>
                  <a:lnTo>
                    <a:pt x="314" y="466"/>
                  </a:lnTo>
                  <a:lnTo>
                    <a:pt x="312" y="387"/>
                  </a:lnTo>
                  <a:lnTo>
                    <a:pt x="311" y="347"/>
                  </a:lnTo>
                  <a:lnTo>
                    <a:pt x="309" y="308"/>
                  </a:lnTo>
                  <a:lnTo>
                    <a:pt x="302" y="229"/>
                  </a:lnTo>
                  <a:lnTo>
                    <a:pt x="294" y="151"/>
                  </a:lnTo>
                  <a:lnTo>
                    <a:pt x="274" y="0"/>
                  </a:lnTo>
                  <a:lnTo>
                    <a:pt x="280" y="0"/>
                  </a:lnTo>
                  <a:lnTo>
                    <a:pt x="300" y="151"/>
                  </a:lnTo>
                  <a:lnTo>
                    <a:pt x="308" y="229"/>
                  </a:lnTo>
                  <a:lnTo>
                    <a:pt x="315" y="308"/>
                  </a:lnTo>
                  <a:lnTo>
                    <a:pt x="317" y="347"/>
                  </a:lnTo>
                  <a:lnTo>
                    <a:pt x="318" y="387"/>
                  </a:lnTo>
                  <a:lnTo>
                    <a:pt x="319" y="466"/>
                  </a:lnTo>
                  <a:lnTo>
                    <a:pt x="317" y="545"/>
                  </a:lnTo>
                  <a:lnTo>
                    <a:pt x="308" y="625"/>
                  </a:lnTo>
                  <a:lnTo>
                    <a:pt x="295" y="700"/>
                  </a:lnTo>
                  <a:lnTo>
                    <a:pt x="287" y="736"/>
                  </a:lnTo>
                  <a:lnTo>
                    <a:pt x="277" y="773"/>
                  </a:lnTo>
                  <a:lnTo>
                    <a:pt x="266" y="810"/>
                  </a:lnTo>
                  <a:lnTo>
                    <a:pt x="251" y="845"/>
                  </a:lnTo>
                  <a:lnTo>
                    <a:pt x="236" y="879"/>
                  </a:lnTo>
                  <a:lnTo>
                    <a:pt x="219" y="913"/>
                  </a:lnTo>
                  <a:lnTo>
                    <a:pt x="201" y="944"/>
                  </a:lnTo>
                  <a:lnTo>
                    <a:pt x="179" y="975"/>
                  </a:lnTo>
                  <a:lnTo>
                    <a:pt x="154" y="1006"/>
                  </a:lnTo>
                  <a:lnTo>
                    <a:pt x="128" y="1035"/>
                  </a:lnTo>
                  <a:lnTo>
                    <a:pt x="102" y="1062"/>
                  </a:lnTo>
                  <a:lnTo>
                    <a:pt x="72" y="1089"/>
                  </a:lnTo>
                  <a:lnTo>
                    <a:pt x="39" y="1114"/>
                  </a:lnTo>
                  <a:lnTo>
                    <a:pt x="4" y="1137"/>
                  </a:lnTo>
                  <a:lnTo>
                    <a:pt x="0" y="1131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0" name="Freeform 117"/>
            <p:cNvSpPr>
              <a:spLocks/>
            </p:cNvSpPr>
            <p:nvPr userDrawn="1"/>
          </p:nvSpPr>
          <p:spPr bwMode="auto">
            <a:xfrm>
              <a:off x="2113" y="2054"/>
              <a:ext cx="4" cy="6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0" y="0"/>
                </a:cxn>
                <a:cxn ang="0">
                  <a:pos x="4" y="6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0" y="0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1" name="Freeform 118"/>
            <p:cNvSpPr>
              <a:spLocks/>
            </p:cNvSpPr>
            <p:nvPr userDrawn="1"/>
          </p:nvSpPr>
          <p:spPr bwMode="auto">
            <a:xfrm>
              <a:off x="1468" y="-29"/>
              <a:ext cx="925" cy="953"/>
            </a:xfrm>
            <a:custGeom>
              <a:avLst/>
              <a:gdLst/>
              <a:ahLst/>
              <a:cxnLst>
                <a:cxn ang="0">
                  <a:pos x="919" y="953"/>
                </a:cxn>
                <a:cxn ang="0">
                  <a:pos x="895" y="871"/>
                </a:cxn>
                <a:cxn ang="0">
                  <a:pos x="864" y="790"/>
                </a:cxn>
                <a:cxn ang="0">
                  <a:pos x="830" y="713"/>
                </a:cxn>
                <a:cxn ang="0">
                  <a:pos x="789" y="636"/>
                </a:cxn>
                <a:cxn ang="0">
                  <a:pos x="745" y="561"/>
                </a:cxn>
                <a:cxn ang="0">
                  <a:pos x="696" y="491"/>
                </a:cxn>
                <a:cxn ang="0">
                  <a:pos x="670" y="455"/>
                </a:cxn>
                <a:cxn ang="0">
                  <a:pos x="643" y="421"/>
                </a:cxn>
                <a:cxn ang="0">
                  <a:pos x="585" y="356"/>
                </a:cxn>
                <a:cxn ang="0">
                  <a:pos x="524" y="295"/>
                </a:cxn>
                <a:cxn ang="0">
                  <a:pos x="459" y="239"/>
                </a:cxn>
                <a:cxn ang="0">
                  <a:pos x="390" y="187"/>
                </a:cxn>
                <a:cxn ang="0">
                  <a:pos x="318" y="138"/>
                </a:cxn>
                <a:cxn ang="0">
                  <a:pos x="281" y="117"/>
                </a:cxn>
                <a:cxn ang="0">
                  <a:pos x="243" y="96"/>
                </a:cxn>
                <a:cxn ang="0">
                  <a:pos x="164" y="61"/>
                </a:cxn>
                <a:cxn ang="0">
                  <a:pos x="126" y="44"/>
                </a:cxn>
                <a:cxn ang="0">
                  <a:pos x="85" y="30"/>
                </a:cxn>
                <a:cxn ang="0">
                  <a:pos x="0" y="6"/>
                </a:cxn>
                <a:cxn ang="0">
                  <a:pos x="3" y="0"/>
                </a:cxn>
                <a:cxn ang="0">
                  <a:pos x="87" y="24"/>
                </a:cxn>
                <a:cxn ang="0">
                  <a:pos x="128" y="38"/>
                </a:cxn>
                <a:cxn ang="0">
                  <a:pos x="168" y="55"/>
                </a:cxn>
                <a:cxn ang="0">
                  <a:pos x="247" y="90"/>
                </a:cxn>
                <a:cxn ang="0">
                  <a:pos x="285" y="112"/>
                </a:cxn>
                <a:cxn ang="0">
                  <a:pos x="322" y="133"/>
                </a:cxn>
                <a:cxn ang="0">
                  <a:pos x="394" y="181"/>
                </a:cxn>
                <a:cxn ang="0">
                  <a:pos x="464" y="233"/>
                </a:cxn>
                <a:cxn ang="0">
                  <a:pos x="529" y="290"/>
                </a:cxn>
                <a:cxn ang="0">
                  <a:pos x="590" y="351"/>
                </a:cxn>
                <a:cxn ang="0">
                  <a:pos x="648" y="416"/>
                </a:cxn>
                <a:cxn ang="0">
                  <a:pos x="674" y="450"/>
                </a:cxn>
                <a:cxn ang="0">
                  <a:pos x="701" y="486"/>
                </a:cxn>
                <a:cxn ang="0">
                  <a:pos x="751" y="557"/>
                </a:cxn>
                <a:cxn ang="0">
                  <a:pos x="795" y="632"/>
                </a:cxn>
                <a:cxn ang="0">
                  <a:pos x="836" y="708"/>
                </a:cxn>
                <a:cxn ang="0">
                  <a:pos x="870" y="788"/>
                </a:cxn>
                <a:cxn ang="0">
                  <a:pos x="901" y="868"/>
                </a:cxn>
                <a:cxn ang="0">
                  <a:pos x="925" y="950"/>
                </a:cxn>
                <a:cxn ang="0">
                  <a:pos x="919" y="953"/>
                </a:cxn>
              </a:cxnLst>
              <a:rect l="0" t="0" r="r" b="b"/>
              <a:pathLst>
                <a:path w="925" h="953">
                  <a:moveTo>
                    <a:pt x="919" y="953"/>
                  </a:moveTo>
                  <a:lnTo>
                    <a:pt x="895" y="871"/>
                  </a:lnTo>
                  <a:lnTo>
                    <a:pt x="864" y="790"/>
                  </a:lnTo>
                  <a:lnTo>
                    <a:pt x="830" y="713"/>
                  </a:lnTo>
                  <a:lnTo>
                    <a:pt x="789" y="636"/>
                  </a:lnTo>
                  <a:lnTo>
                    <a:pt x="745" y="561"/>
                  </a:lnTo>
                  <a:lnTo>
                    <a:pt x="696" y="491"/>
                  </a:lnTo>
                  <a:lnTo>
                    <a:pt x="670" y="455"/>
                  </a:lnTo>
                  <a:lnTo>
                    <a:pt x="643" y="421"/>
                  </a:lnTo>
                  <a:lnTo>
                    <a:pt x="585" y="356"/>
                  </a:lnTo>
                  <a:lnTo>
                    <a:pt x="524" y="295"/>
                  </a:lnTo>
                  <a:lnTo>
                    <a:pt x="459" y="239"/>
                  </a:lnTo>
                  <a:lnTo>
                    <a:pt x="390" y="187"/>
                  </a:lnTo>
                  <a:lnTo>
                    <a:pt x="318" y="138"/>
                  </a:lnTo>
                  <a:lnTo>
                    <a:pt x="281" y="117"/>
                  </a:lnTo>
                  <a:lnTo>
                    <a:pt x="243" y="96"/>
                  </a:lnTo>
                  <a:lnTo>
                    <a:pt x="164" y="61"/>
                  </a:lnTo>
                  <a:lnTo>
                    <a:pt x="126" y="44"/>
                  </a:lnTo>
                  <a:lnTo>
                    <a:pt x="85" y="30"/>
                  </a:lnTo>
                  <a:lnTo>
                    <a:pt x="0" y="6"/>
                  </a:lnTo>
                  <a:lnTo>
                    <a:pt x="3" y="0"/>
                  </a:lnTo>
                  <a:lnTo>
                    <a:pt x="87" y="24"/>
                  </a:lnTo>
                  <a:lnTo>
                    <a:pt x="128" y="38"/>
                  </a:lnTo>
                  <a:lnTo>
                    <a:pt x="168" y="55"/>
                  </a:lnTo>
                  <a:lnTo>
                    <a:pt x="247" y="90"/>
                  </a:lnTo>
                  <a:lnTo>
                    <a:pt x="285" y="112"/>
                  </a:lnTo>
                  <a:lnTo>
                    <a:pt x="322" y="133"/>
                  </a:lnTo>
                  <a:lnTo>
                    <a:pt x="394" y="181"/>
                  </a:lnTo>
                  <a:lnTo>
                    <a:pt x="464" y="233"/>
                  </a:lnTo>
                  <a:lnTo>
                    <a:pt x="529" y="290"/>
                  </a:lnTo>
                  <a:lnTo>
                    <a:pt x="590" y="351"/>
                  </a:lnTo>
                  <a:lnTo>
                    <a:pt x="648" y="416"/>
                  </a:lnTo>
                  <a:lnTo>
                    <a:pt x="674" y="450"/>
                  </a:lnTo>
                  <a:lnTo>
                    <a:pt x="701" y="486"/>
                  </a:lnTo>
                  <a:lnTo>
                    <a:pt x="751" y="557"/>
                  </a:lnTo>
                  <a:lnTo>
                    <a:pt x="795" y="632"/>
                  </a:lnTo>
                  <a:lnTo>
                    <a:pt x="836" y="708"/>
                  </a:lnTo>
                  <a:lnTo>
                    <a:pt x="870" y="788"/>
                  </a:lnTo>
                  <a:lnTo>
                    <a:pt x="901" y="868"/>
                  </a:lnTo>
                  <a:lnTo>
                    <a:pt x="925" y="950"/>
                  </a:lnTo>
                  <a:lnTo>
                    <a:pt x="919" y="95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2" name="Freeform 119"/>
            <p:cNvSpPr>
              <a:spLocks/>
            </p:cNvSpPr>
            <p:nvPr userDrawn="1"/>
          </p:nvSpPr>
          <p:spPr bwMode="auto">
            <a:xfrm>
              <a:off x="2387" y="921"/>
              <a:ext cx="6" cy="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0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6" y="2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lnTo>
                    <a:pt x="6" y="0"/>
                  </a:lnTo>
                  <a:lnTo>
                    <a:pt x="0" y="3"/>
                  </a:lnTo>
                  <a:lnTo>
                    <a:pt x="0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3" name="Freeform 120"/>
            <p:cNvSpPr>
              <a:spLocks/>
            </p:cNvSpPr>
            <p:nvPr userDrawn="1"/>
          </p:nvSpPr>
          <p:spPr bwMode="auto">
            <a:xfrm>
              <a:off x="-763" y="-120"/>
              <a:ext cx="2234" cy="692"/>
            </a:xfrm>
            <a:custGeom>
              <a:avLst/>
              <a:gdLst/>
              <a:ahLst/>
              <a:cxnLst>
                <a:cxn ang="0">
                  <a:pos x="2231" y="97"/>
                </a:cxn>
                <a:cxn ang="0">
                  <a:pos x="2156" y="78"/>
                </a:cxn>
                <a:cxn ang="0">
                  <a:pos x="2079" y="61"/>
                </a:cxn>
                <a:cxn ang="0">
                  <a:pos x="2004" y="47"/>
                </a:cxn>
                <a:cxn ang="0">
                  <a:pos x="1928" y="34"/>
                </a:cxn>
                <a:cxn ang="0">
                  <a:pos x="1852" y="24"/>
                </a:cxn>
                <a:cxn ang="0">
                  <a:pos x="1775" y="16"/>
                </a:cxn>
                <a:cxn ang="0">
                  <a:pos x="1698" y="10"/>
                </a:cxn>
                <a:cxn ang="0">
                  <a:pos x="1621" y="6"/>
                </a:cxn>
                <a:cxn ang="0">
                  <a:pos x="1468" y="6"/>
                </a:cxn>
                <a:cxn ang="0">
                  <a:pos x="1316" y="16"/>
                </a:cxn>
                <a:cxn ang="0">
                  <a:pos x="1242" y="23"/>
                </a:cxn>
                <a:cxn ang="0">
                  <a:pos x="1167" y="34"/>
                </a:cxn>
                <a:cxn ang="0">
                  <a:pos x="1092" y="47"/>
                </a:cxn>
                <a:cxn ang="0">
                  <a:pos x="1019" y="63"/>
                </a:cxn>
                <a:cxn ang="0">
                  <a:pos x="947" y="81"/>
                </a:cxn>
                <a:cxn ang="0">
                  <a:pos x="874" y="102"/>
                </a:cxn>
                <a:cxn ang="0">
                  <a:pos x="804" y="126"/>
                </a:cxn>
                <a:cxn ang="0">
                  <a:pos x="733" y="153"/>
                </a:cxn>
                <a:cxn ang="0">
                  <a:pos x="665" y="181"/>
                </a:cxn>
                <a:cxn ang="0">
                  <a:pos x="597" y="214"/>
                </a:cxn>
                <a:cxn ang="0">
                  <a:pos x="531" y="248"/>
                </a:cxn>
                <a:cxn ang="0">
                  <a:pos x="466" y="286"/>
                </a:cxn>
                <a:cxn ang="0">
                  <a:pos x="402" y="326"/>
                </a:cxn>
                <a:cxn ang="0">
                  <a:pos x="340" y="369"/>
                </a:cxn>
                <a:cxn ang="0">
                  <a:pos x="280" y="415"/>
                </a:cxn>
                <a:cxn ang="0">
                  <a:pos x="221" y="464"/>
                </a:cxn>
                <a:cxn ang="0">
                  <a:pos x="164" y="517"/>
                </a:cxn>
                <a:cxn ang="0">
                  <a:pos x="111" y="572"/>
                </a:cxn>
                <a:cxn ang="0">
                  <a:pos x="58" y="630"/>
                </a:cxn>
                <a:cxn ang="0">
                  <a:pos x="6" y="692"/>
                </a:cxn>
                <a:cxn ang="0">
                  <a:pos x="0" y="688"/>
                </a:cxn>
                <a:cxn ang="0">
                  <a:pos x="53" y="625"/>
                </a:cxn>
                <a:cxn ang="0">
                  <a:pos x="105" y="567"/>
                </a:cxn>
                <a:cxn ang="0">
                  <a:pos x="160" y="511"/>
                </a:cxn>
                <a:cxn ang="0">
                  <a:pos x="217" y="459"/>
                </a:cxn>
                <a:cxn ang="0">
                  <a:pos x="276" y="409"/>
                </a:cxn>
                <a:cxn ang="0">
                  <a:pos x="336" y="364"/>
                </a:cxn>
                <a:cxn ang="0">
                  <a:pos x="398" y="320"/>
                </a:cxn>
                <a:cxn ang="0">
                  <a:pos x="461" y="280"/>
                </a:cxn>
                <a:cxn ang="0">
                  <a:pos x="527" y="242"/>
                </a:cxn>
                <a:cxn ang="0">
                  <a:pos x="593" y="208"/>
                </a:cxn>
                <a:cxn ang="0">
                  <a:pos x="661" y="176"/>
                </a:cxn>
                <a:cxn ang="0">
                  <a:pos x="729" y="147"/>
                </a:cxn>
                <a:cxn ang="0">
                  <a:pos x="799" y="121"/>
                </a:cxn>
                <a:cxn ang="0">
                  <a:pos x="872" y="97"/>
                </a:cxn>
                <a:cxn ang="0">
                  <a:pos x="944" y="75"/>
                </a:cxn>
                <a:cxn ang="0">
                  <a:pos x="1016" y="57"/>
                </a:cxn>
                <a:cxn ang="0">
                  <a:pos x="1089" y="41"/>
                </a:cxn>
                <a:cxn ang="0">
                  <a:pos x="1164" y="29"/>
                </a:cxn>
                <a:cxn ang="0">
                  <a:pos x="1239" y="17"/>
                </a:cxn>
                <a:cxn ang="0">
                  <a:pos x="1316" y="10"/>
                </a:cxn>
                <a:cxn ang="0">
                  <a:pos x="1468" y="0"/>
                </a:cxn>
                <a:cxn ang="0">
                  <a:pos x="1621" y="0"/>
                </a:cxn>
                <a:cxn ang="0">
                  <a:pos x="1698" y="5"/>
                </a:cxn>
                <a:cxn ang="0">
                  <a:pos x="1775" y="10"/>
                </a:cxn>
                <a:cxn ang="0">
                  <a:pos x="1852" y="19"/>
                </a:cxn>
                <a:cxn ang="0">
                  <a:pos x="1928" y="29"/>
                </a:cxn>
                <a:cxn ang="0">
                  <a:pos x="2004" y="41"/>
                </a:cxn>
                <a:cxn ang="0">
                  <a:pos x="2082" y="56"/>
                </a:cxn>
                <a:cxn ang="0">
                  <a:pos x="2159" y="72"/>
                </a:cxn>
                <a:cxn ang="0">
                  <a:pos x="2234" y="91"/>
                </a:cxn>
                <a:cxn ang="0">
                  <a:pos x="2231" y="97"/>
                </a:cxn>
              </a:cxnLst>
              <a:rect l="0" t="0" r="r" b="b"/>
              <a:pathLst>
                <a:path w="2234" h="692">
                  <a:moveTo>
                    <a:pt x="2231" y="97"/>
                  </a:moveTo>
                  <a:lnTo>
                    <a:pt x="2156" y="78"/>
                  </a:lnTo>
                  <a:lnTo>
                    <a:pt x="2079" y="61"/>
                  </a:lnTo>
                  <a:lnTo>
                    <a:pt x="2004" y="47"/>
                  </a:lnTo>
                  <a:lnTo>
                    <a:pt x="1928" y="34"/>
                  </a:lnTo>
                  <a:lnTo>
                    <a:pt x="1852" y="24"/>
                  </a:lnTo>
                  <a:lnTo>
                    <a:pt x="1775" y="16"/>
                  </a:lnTo>
                  <a:lnTo>
                    <a:pt x="1698" y="10"/>
                  </a:lnTo>
                  <a:lnTo>
                    <a:pt x="1621" y="6"/>
                  </a:lnTo>
                  <a:lnTo>
                    <a:pt x="1468" y="6"/>
                  </a:lnTo>
                  <a:lnTo>
                    <a:pt x="1316" y="16"/>
                  </a:lnTo>
                  <a:lnTo>
                    <a:pt x="1242" y="23"/>
                  </a:lnTo>
                  <a:lnTo>
                    <a:pt x="1167" y="34"/>
                  </a:lnTo>
                  <a:lnTo>
                    <a:pt x="1092" y="47"/>
                  </a:lnTo>
                  <a:lnTo>
                    <a:pt x="1019" y="63"/>
                  </a:lnTo>
                  <a:lnTo>
                    <a:pt x="947" y="81"/>
                  </a:lnTo>
                  <a:lnTo>
                    <a:pt x="874" y="102"/>
                  </a:lnTo>
                  <a:lnTo>
                    <a:pt x="804" y="126"/>
                  </a:lnTo>
                  <a:lnTo>
                    <a:pt x="733" y="153"/>
                  </a:lnTo>
                  <a:lnTo>
                    <a:pt x="665" y="181"/>
                  </a:lnTo>
                  <a:lnTo>
                    <a:pt x="597" y="214"/>
                  </a:lnTo>
                  <a:lnTo>
                    <a:pt x="531" y="248"/>
                  </a:lnTo>
                  <a:lnTo>
                    <a:pt x="466" y="286"/>
                  </a:lnTo>
                  <a:lnTo>
                    <a:pt x="402" y="326"/>
                  </a:lnTo>
                  <a:lnTo>
                    <a:pt x="340" y="369"/>
                  </a:lnTo>
                  <a:lnTo>
                    <a:pt x="280" y="415"/>
                  </a:lnTo>
                  <a:lnTo>
                    <a:pt x="221" y="464"/>
                  </a:lnTo>
                  <a:lnTo>
                    <a:pt x="164" y="517"/>
                  </a:lnTo>
                  <a:lnTo>
                    <a:pt x="111" y="572"/>
                  </a:lnTo>
                  <a:lnTo>
                    <a:pt x="58" y="630"/>
                  </a:lnTo>
                  <a:lnTo>
                    <a:pt x="6" y="692"/>
                  </a:lnTo>
                  <a:lnTo>
                    <a:pt x="0" y="688"/>
                  </a:lnTo>
                  <a:lnTo>
                    <a:pt x="53" y="625"/>
                  </a:lnTo>
                  <a:lnTo>
                    <a:pt x="105" y="567"/>
                  </a:lnTo>
                  <a:lnTo>
                    <a:pt x="160" y="511"/>
                  </a:lnTo>
                  <a:lnTo>
                    <a:pt x="217" y="459"/>
                  </a:lnTo>
                  <a:lnTo>
                    <a:pt x="276" y="409"/>
                  </a:lnTo>
                  <a:lnTo>
                    <a:pt x="336" y="364"/>
                  </a:lnTo>
                  <a:lnTo>
                    <a:pt x="398" y="320"/>
                  </a:lnTo>
                  <a:lnTo>
                    <a:pt x="461" y="280"/>
                  </a:lnTo>
                  <a:lnTo>
                    <a:pt x="527" y="242"/>
                  </a:lnTo>
                  <a:lnTo>
                    <a:pt x="593" y="208"/>
                  </a:lnTo>
                  <a:lnTo>
                    <a:pt x="661" y="176"/>
                  </a:lnTo>
                  <a:lnTo>
                    <a:pt x="729" y="147"/>
                  </a:lnTo>
                  <a:lnTo>
                    <a:pt x="799" y="121"/>
                  </a:lnTo>
                  <a:lnTo>
                    <a:pt x="872" y="97"/>
                  </a:lnTo>
                  <a:lnTo>
                    <a:pt x="944" y="75"/>
                  </a:lnTo>
                  <a:lnTo>
                    <a:pt x="1016" y="57"/>
                  </a:lnTo>
                  <a:lnTo>
                    <a:pt x="1089" y="41"/>
                  </a:lnTo>
                  <a:lnTo>
                    <a:pt x="1164" y="29"/>
                  </a:lnTo>
                  <a:lnTo>
                    <a:pt x="1239" y="17"/>
                  </a:lnTo>
                  <a:lnTo>
                    <a:pt x="1316" y="10"/>
                  </a:lnTo>
                  <a:lnTo>
                    <a:pt x="1468" y="0"/>
                  </a:lnTo>
                  <a:lnTo>
                    <a:pt x="1621" y="0"/>
                  </a:lnTo>
                  <a:lnTo>
                    <a:pt x="1698" y="5"/>
                  </a:lnTo>
                  <a:lnTo>
                    <a:pt x="1775" y="10"/>
                  </a:lnTo>
                  <a:lnTo>
                    <a:pt x="1852" y="19"/>
                  </a:lnTo>
                  <a:lnTo>
                    <a:pt x="1928" y="29"/>
                  </a:lnTo>
                  <a:lnTo>
                    <a:pt x="2004" y="41"/>
                  </a:lnTo>
                  <a:lnTo>
                    <a:pt x="2082" y="56"/>
                  </a:lnTo>
                  <a:lnTo>
                    <a:pt x="2159" y="72"/>
                  </a:lnTo>
                  <a:lnTo>
                    <a:pt x="2234" y="91"/>
                  </a:lnTo>
                  <a:lnTo>
                    <a:pt x="2231" y="97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4" name="Freeform 121"/>
            <p:cNvSpPr>
              <a:spLocks/>
            </p:cNvSpPr>
            <p:nvPr userDrawn="1"/>
          </p:nvSpPr>
          <p:spPr bwMode="auto">
            <a:xfrm>
              <a:off x="1468" y="-29"/>
              <a:ext cx="3" cy="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3" y="0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lnTo>
                    <a:pt x="0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5" name="Freeform 122"/>
            <p:cNvSpPr>
              <a:spLocks/>
            </p:cNvSpPr>
            <p:nvPr userDrawn="1"/>
          </p:nvSpPr>
          <p:spPr bwMode="auto">
            <a:xfrm>
              <a:off x="-1174" y="568"/>
              <a:ext cx="417" cy="1735"/>
            </a:xfrm>
            <a:custGeom>
              <a:avLst/>
              <a:gdLst/>
              <a:ahLst/>
              <a:cxnLst>
                <a:cxn ang="0">
                  <a:pos x="417" y="4"/>
                </a:cxn>
                <a:cxn ang="0">
                  <a:pos x="380" y="46"/>
                </a:cxn>
                <a:cxn ang="0">
                  <a:pos x="346" y="90"/>
                </a:cxn>
                <a:cxn ang="0">
                  <a:pos x="281" y="183"/>
                </a:cxn>
                <a:cxn ang="0">
                  <a:pos x="223" y="281"/>
                </a:cxn>
                <a:cxn ang="0">
                  <a:pos x="196" y="331"/>
                </a:cxn>
                <a:cxn ang="0">
                  <a:pos x="172" y="380"/>
                </a:cxn>
                <a:cxn ang="0">
                  <a:pos x="148" y="432"/>
                </a:cxn>
                <a:cxn ang="0">
                  <a:pos x="127" y="485"/>
                </a:cxn>
                <a:cxn ang="0">
                  <a:pos x="107" y="540"/>
                </a:cxn>
                <a:cxn ang="0">
                  <a:pos x="90" y="594"/>
                </a:cxn>
                <a:cxn ang="0">
                  <a:pos x="59" y="705"/>
                </a:cxn>
                <a:cxn ang="0">
                  <a:pos x="35" y="818"/>
                </a:cxn>
                <a:cxn ang="0">
                  <a:pos x="20" y="934"/>
                </a:cxn>
                <a:cxn ang="0">
                  <a:pos x="10" y="1050"/>
                </a:cxn>
                <a:cxn ang="0">
                  <a:pos x="7" y="1108"/>
                </a:cxn>
                <a:cxn ang="0">
                  <a:pos x="7" y="1166"/>
                </a:cxn>
                <a:cxn ang="0">
                  <a:pos x="10" y="1282"/>
                </a:cxn>
                <a:cxn ang="0">
                  <a:pos x="14" y="1340"/>
                </a:cxn>
                <a:cxn ang="0">
                  <a:pos x="21" y="1398"/>
                </a:cxn>
                <a:cxn ang="0">
                  <a:pos x="30" y="1455"/>
                </a:cxn>
                <a:cxn ang="0">
                  <a:pos x="38" y="1511"/>
                </a:cxn>
                <a:cxn ang="0">
                  <a:pos x="63" y="1625"/>
                </a:cxn>
                <a:cxn ang="0">
                  <a:pos x="95" y="1733"/>
                </a:cxn>
                <a:cxn ang="0">
                  <a:pos x="87" y="1735"/>
                </a:cxn>
                <a:cxn ang="0">
                  <a:pos x="56" y="1626"/>
                </a:cxn>
                <a:cxn ang="0">
                  <a:pos x="31" y="1513"/>
                </a:cxn>
                <a:cxn ang="0">
                  <a:pos x="22" y="1456"/>
                </a:cxn>
                <a:cxn ang="0">
                  <a:pos x="14" y="1400"/>
                </a:cxn>
                <a:cxn ang="0">
                  <a:pos x="7" y="1340"/>
                </a:cxn>
                <a:cxn ang="0">
                  <a:pos x="3" y="1282"/>
                </a:cxn>
                <a:cxn ang="0">
                  <a:pos x="0" y="1166"/>
                </a:cxn>
                <a:cxn ang="0">
                  <a:pos x="0" y="1108"/>
                </a:cxn>
                <a:cxn ang="0">
                  <a:pos x="3" y="1050"/>
                </a:cxn>
                <a:cxn ang="0">
                  <a:pos x="13" y="934"/>
                </a:cxn>
                <a:cxn ang="0">
                  <a:pos x="28" y="818"/>
                </a:cxn>
                <a:cxn ang="0">
                  <a:pos x="52" y="704"/>
                </a:cxn>
                <a:cxn ang="0">
                  <a:pos x="83" y="592"/>
                </a:cxn>
                <a:cxn ang="0">
                  <a:pos x="100" y="538"/>
                </a:cxn>
                <a:cxn ang="0">
                  <a:pos x="120" y="483"/>
                </a:cxn>
                <a:cxn ang="0">
                  <a:pos x="141" y="431"/>
                </a:cxn>
                <a:cxn ang="0">
                  <a:pos x="165" y="379"/>
                </a:cxn>
                <a:cxn ang="0">
                  <a:pos x="191" y="326"/>
                </a:cxn>
                <a:cxn ang="0">
                  <a:pos x="218" y="277"/>
                </a:cxn>
                <a:cxn ang="0">
                  <a:pos x="276" y="179"/>
                </a:cxn>
                <a:cxn ang="0">
                  <a:pos x="341" y="86"/>
                </a:cxn>
                <a:cxn ang="0">
                  <a:pos x="375" y="42"/>
                </a:cxn>
                <a:cxn ang="0">
                  <a:pos x="411" y="0"/>
                </a:cxn>
                <a:cxn ang="0">
                  <a:pos x="417" y="4"/>
                </a:cxn>
              </a:cxnLst>
              <a:rect l="0" t="0" r="r" b="b"/>
              <a:pathLst>
                <a:path w="417" h="1735">
                  <a:moveTo>
                    <a:pt x="417" y="4"/>
                  </a:moveTo>
                  <a:lnTo>
                    <a:pt x="380" y="46"/>
                  </a:lnTo>
                  <a:lnTo>
                    <a:pt x="346" y="90"/>
                  </a:lnTo>
                  <a:lnTo>
                    <a:pt x="281" y="183"/>
                  </a:lnTo>
                  <a:lnTo>
                    <a:pt x="223" y="281"/>
                  </a:lnTo>
                  <a:lnTo>
                    <a:pt x="196" y="331"/>
                  </a:lnTo>
                  <a:lnTo>
                    <a:pt x="172" y="380"/>
                  </a:lnTo>
                  <a:lnTo>
                    <a:pt x="148" y="432"/>
                  </a:lnTo>
                  <a:lnTo>
                    <a:pt x="127" y="485"/>
                  </a:lnTo>
                  <a:lnTo>
                    <a:pt x="107" y="540"/>
                  </a:lnTo>
                  <a:lnTo>
                    <a:pt x="90" y="594"/>
                  </a:lnTo>
                  <a:lnTo>
                    <a:pt x="59" y="705"/>
                  </a:lnTo>
                  <a:lnTo>
                    <a:pt x="35" y="818"/>
                  </a:lnTo>
                  <a:lnTo>
                    <a:pt x="20" y="934"/>
                  </a:lnTo>
                  <a:lnTo>
                    <a:pt x="10" y="1050"/>
                  </a:lnTo>
                  <a:lnTo>
                    <a:pt x="7" y="1108"/>
                  </a:lnTo>
                  <a:lnTo>
                    <a:pt x="7" y="1166"/>
                  </a:lnTo>
                  <a:lnTo>
                    <a:pt x="10" y="1282"/>
                  </a:lnTo>
                  <a:lnTo>
                    <a:pt x="14" y="1340"/>
                  </a:lnTo>
                  <a:lnTo>
                    <a:pt x="21" y="1398"/>
                  </a:lnTo>
                  <a:lnTo>
                    <a:pt x="30" y="1455"/>
                  </a:lnTo>
                  <a:lnTo>
                    <a:pt x="38" y="1511"/>
                  </a:lnTo>
                  <a:lnTo>
                    <a:pt x="63" y="1625"/>
                  </a:lnTo>
                  <a:lnTo>
                    <a:pt x="95" y="1733"/>
                  </a:lnTo>
                  <a:lnTo>
                    <a:pt x="87" y="1735"/>
                  </a:lnTo>
                  <a:lnTo>
                    <a:pt x="56" y="1626"/>
                  </a:lnTo>
                  <a:lnTo>
                    <a:pt x="31" y="1513"/>
                  </a:lnTo>
                  <a:lnTo>
                    <a:pt x="22" y="1456"/>
                  </a:lnTo>
                  <a:lnTo>
                    <a:pt x="14" y="1400"/>
                  </a:lnTo>
                  <a:lnTo>
                    <a:pt x="7" y="1340"/>
                  </a:lnTo>
                  <a:lnTo>
                    <a:pt x="3" y="1282"/>
                  </a:lnTo>
                  <a:lnTo>
                    <a:pt x="0" y="1166"/>
                  </a:lnTo>
                  <a:lnTo>
                    <a:pt x="0" y="1108"/>
                  </a:lnTo>
                  <a:lnTo>
                    <a:pt x="3" y="1050"/>
                  </a:lnTo>
                  <a:lnTo>
                    <a:pt x="13" y="934"/>
                  </a:lnTo>
                  <a:lnTo>
                    <a:pt x="28" y="818"/>
                  </a:lnTo>
                  <a:lnTo>
                    <a:pt x="52" y="704"/>
                  </a:lnTo>
                  <a:lnTo>
                    <a:pt x="83" y="592"/>
                  </a:lnTo>
                  <a:lnTo>
                    <a:pt x="100" y="538"/>
                  </a:lnTo>
                  <a:lnTo>
                    <a:pt x="120" y="483"/>
                  </a:lnTo>
                  <a:lnTo>
                    <a:pt x="141" y="431"/>
                  </a:lnTo>
                  <a:lnTo>
                    <a:pt x="165" y="379"/>
                  </a:lnTo>
                  <a:lnTo>
                    <a:pt x="191" y="326"/>
                  </a:lnTo>
                  <a:lnTo>
                    <a:pt x="218" y="277"/>
                  </a:lnTo>
                  <a:lnTo>
                    <a:pt x="276" y="179"/>
                  </a:lnTo>
                  <a:lnTo>
                    <a:pt x="341" y="86"/>
                  </a:lnTo>
                  <a:lnTo>
                    <a:pt x="375" y="42"/>
                  </a:lnTo>
                  <a:lnTo>
                    <a:pt x="411" y="0"/>
                  </a:lnTo>
                  <a:lnTo>
                    <a:pt x="417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6" name="Freeform 123"/>
            <p:cNvSpPr>
              <a:spLocks/>
            </p:cNvSpPr>
            <p:nvPr userDrawn="1"/>
          </p:nvSpPr>
          <p:spPr bwMode="auto">
            <a:xfrm>
              <a:off x="-763" y="568"/>
              <a:ext cx="6" cy="4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0" y="0"/>
                </a:cxn>
                <a:cxn ang="0">
                  <a:pos x="6" y="4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lnTo>
                    <a:pt x="0" y="0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7" name="Freeform 124"/>
            <p:cNvSpPr>
              <a:spLocks/>
            </p:cNvSpPr>
            <p:nvPr userDrawn="1"/>
          </p:nvSpPr>
          <p:spPr bwMode="auto">
            <a:xfrm>
              <a:off x="-1087" y="2301"/>
              <a:ext cx="1412" cy="132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5" y="58"/>
                </a:cxn>
                <a:cxn ang="0">
                  <a:pos x="44" y="116"/>
                </a:cxn>
                <a:cxn ang="0">
                  <a:pos x="91" y="231"/>
                </a:cxn>
                <a:cxn ang="0">
                  <a:pos x="118" y="286"/>
                </a:cxn>
                <a:cxn ang="0">
                  <a:pos x="146" y="343"/>
                </a:cxn>
                <a:cxn ang="0">
                  <a:pos x="177" y="396"/>
                </a:cxn>
                <a:cxn ang="0">
                  <a:pos x="210" y="452"/>
                </a:cxn>
                <a:cxn ang="0">
                  <a:pos x="281" y="556"/>
                </a:cxn>
                <a:cxn ang="0">
                  <a:pos x="360" y="658"/>
                </a:cxn>
                <a:cxn ang="0">
                  <a:pos x="401" y="708"/>
                </a:cxn>
                <a:cxn ang="0">
                  <a:pos x="445" y="754"/>
                </a:cxn>
                <a:cxn ang="0">
                  <a:pos x="534" y="845"/>
                </a:cxn>
                <a:cxn ang="0">
                  <a:pos x="582" y="889"/>
                </a:cxn>
                <a:cxn ang="0">
                  <a:pos x="630" y="930"/>
                </a:cxn>
                <a:cxn ang="0">
                  <a:pos x="681" y="971"/>
                </a:cxn>
                <a:cxn ang="0">
                  <a:pos x="732" y="1009"/>
                </a:cxn>
                <a:cxn ang="0">
                  <a:pos x="784" y="1047"/>
                </a:cxn>
                <a:cxn ang="0">
                  <a:pos x="838" y="1081"/>
                </a:cxn>
                <a:cxn ang="0">
                  <a:pos x="948" y="1146"/>
                </a:cxn>
                <a:cxn ang="0">
                  <a:pos x="1003" y="1176"/>
                </a:cxn>
                <a:cxn ang="0">
                  <a:pos x="1060" y="1202"/>
                </a:cxn>
                <a:cxn ang="0">
                  <a:pos x="1116" y="1228"/>
                </a:cxn>
                <a:cxn ang="0">
                  <a:pos x="1174" y="1251"/>
                </a:cxn>
                <a:cxn ang="0">
                  <a:pos x="1293" y="1290"/>
                </a:cxn>
                <a:cxn ang="0">
                  <a:pos x="1412" y="1320"/>
                </a:cxn>
                <a:cxn ang="0">
                  <a:pos x="1411" y="1327"/>
                </a:cxn>
                <a:cxn ang="0">
                  <a:pos x="1292" y="1297"/>
                </a:cxn>
                <a:cxn ang="0">
                  <a:pos x="1173" y="1258"/>
                </a:cxn>
                <a:cxn ang="0">
                  <a:pos x="1115" y="1235"/>
                </a:cxn>
                <a:cxn ang="0">
                  <a:pos x="1058" y="1210"/>
                </a:cxn>
                <a:cxn ang="0">
                  <a:pos x="999" y="1181"/>
                </a:cxn>
                <a:cxn ang="0">
                  <a:pos x="944" y="1152"/>
                </a:cxn>
                <a:cxn ang="0">
                  <a:pos x="834" y="1087"/>
                </a:cxn>
                <a:cxn ang="0">
                  <a:pos x="780" y="1053"/>
                </a:cxn>
                <a:cxn ang="0">
                  <a:pos x="727" y="1014"/>
                </a:cxn>
                <a:cxn ang="0">
                  <a:pos x="677" y="976"/>
                </a:cxn>
                <a:cxn ang="0">
                  <a:pos x="626" y="935"/>
                </a:cxn>
                <a:cxn ang="0">
                  <a:pos x="578" y="894"/>
                </a:cxn>
                <a:cxn ang="0">
                  <a:pos x="529" y="850"/>
                </a:cxn>
                <a:cxn ang="0">
                  <a:pos x="439" y="758"/>
                </a:cxn>
                <a:cxn ang="0">
                  <a:pos x="395" y="712"/>
                </a:cxn>
                <a:cxn ang="0">
                  <a:pos x="354" y="662"/>
                </a:cxn>
                <a:cxn ang="0">
                  <a:pos x="275" y="560"/>
                </a:cxn>
                <a:cxn ang="0">
                  <a:pos x="204" y="456"/>
                </a:cxn>
                <a:cxn ang="0">
                  <a:pos x="172" y="401"/>
                </a:cxn>
                <a:cxn ang="0">
                  <a:pos x="141" y="347"/>
                </a:cxn>
                <a:cxn ang="0">
                  <a:pos x="112" y="290"/>
                </a:cxn>
                <a:cxn ang="0">
                  <a:pos x="84" y="232"/>
                </a:cxn>
                <a:cxn ang="0">
                  <a:pos x="37" y="118"/>
                </a:cxn>
                <a:cxn ang="0">
                  <a:pos x="17" y="60"/>
                </a:cxn>
                <a:cxn ang="0">
                  <a:pos x="0" y="2"/>
                </a:cxn>
                <a:cxn ang="0">
                  <a:pos x="8" y="0"/>
                </a:cxn>
              </a:cxnLst>
              <a:rect l="0" t="0" r="r" b="b"/>
              <a:pathLst>
                <a:path w="1412" h="1327">
                  <a:moveTo>
                    <a:pt x="8" y="0"/>
                  </a:moveTo>
                  <a:lnTo>
                    <a:pt x="25" y="58"/>
                  </a:lnTo>
                  <a:lnTo>
                    <a:pt x="44" y="116"/>
                  </a:lnTo>
                  <a:lnTo>
                    <a:pt x="91" y="231"/>
                  </a:lnTo>
                  <a:lnTo>
                    <a:pt x="118" y="286"/>
                  </a:lnTo>
                  <a:lnTo>
                    <a:pt x="146" y="343"/>
                  </a:lnTo>
                  <a:lnTo>
                    <a:pt x="177" y="396"/>
                  </a:lnTo>
                  <a:lnTo>
                    <a:pt x="210" y="452"/>
                  </a:lnTo>
                  <a:lnTo>
                    <a:pt x="281" y="556"/>
                  </a:lnTo>
                  <a:lnTo>
                    <a:pt x="360" y="658"/>
                  </a:lnTo>
                  <a:lnTo>
                    <a:pt x="401" y="708"/>
                  </a:lnTo>
                  <a:lnTo>
                    <a:pt x="445" y="754"/>
                  </a:lnTo>
                  <a:lnTo>
                    <a:pt x="534" y="845"/>
                  </a:lnTo>
                  <a:lnTo>
                    <a:pt x="582" y="889"/>
                  </a:lnTo>
                  <a:lnTo>
                    <a:pt x="630" y="930"/>
                  </a:lnTo>
                  <a:lnTo>
                    <a:pt x="681" y="971"/>
                  </a:lnTo>
                  <a:lnTo>
                    <a:pt x="732" y="1009"/>
                  </a:lnTo>
                  <a:lnTo>
                    <a:pt x="784" y="1047"/>
                  </a:lnTo>
                  <a:lnTo>
                    <a:pt x="838" y="1081"/>
                  </a:lnTo>
                  <a:lnTo>
                    <a:pt x="948" y="1146"/>
                  </a:lnTo>
                  <a:lnTo>
                    <a:pt x="1003" y="1176"/>
                  </a:lnTo>
                  <a:lnTo>
                    <a:pt x="1060" y="1202"/>
                  </a:lnTo>
                  <a:lnTo>
                    <a:pt x="1116" y="1228"/>
                  </a:lnTo>
                  <a:lnTo>
                    <a:pt x="1174" y="1251"/>
                  </a:lnTo>
                  <a:lnTo>
                    <a:pt x="1293" y="1290"/>
                  </a:lnTo>
                  <a:lnTo>
                    <a:pt x="1412" y="1320"/>
                  </a:lnTo>
                  <a:lnTo>
                    <a:pt x="1411" y="1327"/>
                  </a:lnTo>
                  <a:lnTo>
                    <a:pt x="1292" y="1297"/>
                  </a:lnTo>
                  <a:lnTo>
                    <a:pt x="1173" y="1258"/>
                  </a:lnTo>
                  <a:lnTo>
                    <a:pt x="1115" y="1235"/>
                  </a:lnTo>
                  <a:lnTo>
                    <a:pt x="1058" y="1210"/>
                  </a:lnTo>
                  <a:lnTo>
                    <a:pt x="999" y="1181"/>
                  </a:lnTo>
                  <a:lnTo>
                    <a:pt x="944" y="1152"/>
                  </a:lnTo>
                  <a:lnTo>
                    <a:pt x="834" y="1087"/>
                  </a:lnTo>
                  <a:lnTo>
                    <a:pt x="780" y="1053"/>
                  </a:lnTo>
                  <a:lnTo>
                    <a:pt x="727" y="1014"/>
                  </a:lnTo>
                  <a:lnTo>
                    <a:pt x="677" y="976"/>
                  </a:lnTo>
                  <a:lnTo>
                    <a:pt x="626" y="935"/>
                  </a:lnTo>
                  <a:lnTo>
                    <a:pt x="578" y="894"/>
                  </a:lnTo>
                  <a:lnTo>
                    <a:pt x="529" y="850"/>
                  </a:lnTo>
                  <a:lnTo>
                    <a:pt x="439" y="758"/>
                  </a:lnTo>
                  <a:lnTo>
                    <a:pt x="395" y="712"/>
                  </a:lnTo>
                  <a:lnTo>
                    <a:pt x="354" y="662"/>
                  </a:lnTo>
                  <a:lnTo>
                    <a:pt x="275" y="560"/>
                  </a:lnTo>
                  <a:lnTo>
                    <a:pt x="204" y="456"/>
                  </a:lnTo>
                  <a:lnTo>
                    <a:pt x="172" y="401"/>
                  </a:lnTo>
                  <a:lnTo>
                    <a:pt x="141" y="347"/>
                  </a:lnTo>
                  <a:lnTo>
                    <a:pt x="112" y="290"/>
                  </a:lnTo>
                  <a:lnTo>
                    <a:pt x="84" y="232"/>
                  </a:lnTo>
                  <a:lnTo>
                    <a:pt x="37" y="118"/>
                  </a:lnTo>
                  <a:lnTo>
                    <a:pt x="17" y="60"/>
                  </a:lnTo>
                  <a:lnTo>
                    <a:pt x="0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8" name="Freeform 125"/>
            <p:cNvSpPr>
              <a:spLocks/>
            </p:cNvSpPr>
            <p:nvPr userDrawn="1"/>
          </p:nvSpPr>
          <p:spPr bwMode="auto">
            <a:xfrm>
              <a:off x="-1087" y="2301"/>
              <a:ext cx="8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49" name="Freeform 126"/>
            <p:cNvSpPr>
              <a:spLocks/>
            </p:cNvSpPr>
            <p:nvPr userDrawn="1"/>
          </p:nvSpPr>
          <p:spPr bwMode="auto">
            <a:xfrm>
              <a:off x="324" y="3158"/>
              <a:ext cx="1677" cy="518"/>
            </a:xfrm>
            <a:custGeom>
              <a:avLst/>
              <a:gdLst/>
              <a:ahLst/>
              <a:cxnLst>
                <a:cxn ang="0">
                  <a:pos x="1" y="463"/>
                </a:cxn>
                <a:cxn ang="0">
                  <a:pos x="59" y="476"/>
                </a:cxn>
                <a:cxn ang="0">
                  <a:pos x="117" y="487"/>
                </a:cxn>
                <a:cxn ang="0">
                  <a:pos x="175" y="495"/>
                </a:cxn>
                <a:cxn ang="0">
                  <a:pos x="233" y="502"/>
                </a:cxn>
                <a:cxn ang="0">
                  <a:pos x="349" y="511"/>
                </a:cxn>
                <a:cxn ang="0">
                  <a:pos x="462" y="511"/>
                </a:cxn>
                <a:cxn ang="0">
                  <a:pos x="575" y="504"/>
                </a:cxn>
                <a:cxn ang="0">
                  <a:pos x="686" y="490"/>
                </a:cxn>
                <a:cxn ang="0">
                  <a:pos x="741" y="480"/>
                </a:cxn>
                <a:cxn ang="0">
                  <a:pos x="794" y="469"/>
                </a:cxn>
                <a:cxn ang="0">
                  <a:pos x="902" y="440"/>
                </a:cxn>
                <a:cxn ang="0">
                  <a:pos x="954" y="423"/>
                </a:cxn>
                <a:cxn ang="0">
                  <a:pos x="1007" y="405"/>
                </a:cxn>
                <a:cxn ang="0">
                  <a:pos x="1110" y="364"/>
                </a:cxn>
                <a:cxn ang="0">
                  <a:pos x="1161" y="341"/>
                </a:cxn>
                <a:cxn ang="0">
                  <a:pos x="1209" y="317"/>
                </a:cxn>
                <a:cxn ang="0">
                  <a:pos x="1306" y="265"/>
                </a:cxn>
                <a:cxn ang="0">
                  <a:pos x="1403" y="205"/>
                </a:cxn>
                <a:cxn ang="0">
                  <a:pos x="1496" y="142"/>
                </a:cxn>
                <a:cxn ang="0">
                  <a:pos x="1586" y="74"/>
                </a:cxn>
                <a:cxn ang="0">
                  <a:pos x="1673" y="0"/>
                </a:cxn>
                <a:cxn ang="0">
                  <a:pos x="1677" y="6"/>
                </a:cxn>
                <a:cxn ang="0">
                  <a:pos x="1591" y="80"/>
                </a:cxn>
                <a:cxn ang="0">
                  <a:pos x="1500" y="147"/>
                </a:cxn>
                <a:cxn ang="0">
                  <a:pos x="1407" y="211"/>
                </a:cxn>
                <a:cxn ang="0">
                  <a:pos x="1311" y="271"/>
                </a:cxn>
                <a:cxn ang="0">
                  <a:pos x="1213" y="323"/>
                </a:cxn>
                <a:cxn ang="0">
                  <a:pos x="1162" y="348"/>
                </a:cxn>
                <a:cxn ang="0">
                  <a:pos x="1111" y="371"/>
                </a:cxn>
                <a:cxn ang="0">
                  <a:pos x="1008" y="412"/>
                </a:cxn>
                <a:cxn ang="0">
                  <a:pos x="956" y="430"/>
                </a:cxn>
                <a:cxn ang="0">
                  <a:pos x="903" y="447"/>
                </a:cxn>
                <a:cxn ang="0">
                  <a:pos x="796" y="476"/>
                </a:cxn>
                <a:cxn ang="0">
                  <a:pos x="741" y="487"/>
                </a:cxn>
                <a:cxn ang="0">
                  <a:pos x="686" y="497"/>
                </a:cxn>
                <a:cxn ang="0">
                  <a:pos x="575" y="511"/>
                </a:cxn>
                <a:cxn ang="0">
                  <a:pos x="462" y="518"/>
                </a:cxn>
                <a:cxn ang="0">
                  <a:pos x="349" y="518"/>
                </a:cxn>
                <a:cxn ang="0">
                  <a:pos x="233" y="510"/>
                </a:cxn>
                <a:cxn ang="0">
                  <a:pos x="174" y="502"/>
                </a:cxn>
                <a:cxn ang="0">
                  <a:pos x="116" y="494"/>
                </a:cxn>
                <a:cxn ang="0">
                  <a:pos x="58" y="483"/>
                </a:cxn>
                <a:cxn ang="0">
                  <a:pos x="0" y="470"/>
                </a:cxn>
                <a:cxn ang="0">
                  <a:pos x="1" y="463"/>
                </a:cxn>
              </a:cxnLst>
              <a:rect l="0" t="0" r="r" b="b"/>
              <a:pathLst>
                <a:path w="1677" h="518">
                  <a:moveTo>
                    <a:pt x="1" y="463"/>
                  </a:moveTo>
                  <a:lnTo>
                    <a:pt x="59" y="476"/>
                  </a:lnTo>
                  <a:lnTo>
                    <a:pt x="117" y="487"/>
                  </a:lnTo>
                  <a:lnTo>
                    <a:pt x="175" y="495"/>
                  </a:lnTo>
                  <a:lnTo>
                    <a:pt x="233" y="502"/>
                  </a:lnTo>
                  <a:lnTo>
                    <a:pt x="349" y="511"/>
                  </a:lnTo>
                  <a:lnTo>
                    <a:pt x="462" y="511"/>
                  </a:lnTo>
                  <a:lnTo>
                    <a:pt x="575" y="504"/>
                  </a:lnTo>
                  <a:lnTo>
                    <a:pt x="686" y="490"/>
                  </a:lnTo>
                  <a:lnTo>
                    <a:pt x="741" y="480"/>
                  </a:lnTo>
                  <a:lnTo>
                    <a:pt x="794" y="469"/>
                  </a:lnTo>
                  <a:lnTo>
                    <a:pt x="902" y="440"/>
                  </a:lnTo>
                  <a:lnTo>
                    <a:pt x="954" y="423"/>
                  </a:lnTo>
                  <a:lnTo>
                    <a:pt x="1007" y="405"/>
                  </a:lnTo>
                  <a:lnTo>
                    <a:pt x="1110" y="364"/>
                  </a:lnTo>
                  <a:lnTo>
                    <a:pt x="1161" y="341"/>
                  </a:lnTo>
                  <a:lnTo>
                    <a:pt x="1209" y="317"/>
                  </a:lnTo>
                  <a:lnTo>
                    <a:pt x="1306" y="265"/>
                  </a:lnTo>
                  <a:lnTo>
                    <a:pt x="1403" y="205"/>
                  </a:lnTo>
                  <a:lnTo>
                    <a:pt x="1496" y="142"/>
                  </a:lnTo>
                  <a:lnTo>
                    <a:pt x="1586" y="74"/>
                  </a:lnTo>
                  <a:lnTo>
                    <a:pt x="1673" y="0"/>
                  </a:lnTo>
                  <a:lnTo>
                    <a:pt x="1677" y="6"/>
                  </a:lnTo>
                  <a:lnTo>
                    <a:pt x="1591" y="80"/>
                  </a:lnTo>
                  <a:lnTo>
                    <a:pt x="1500" y="147"/>
                  </a:lnTo>
                  <a:lnTo>
                    <a:pt x="1407" y="211"/>
                  </a:lnTo>
                  <a:lnTo>
                    <a:pt x="1311" y="271"/>
                  </a:lnTo>
                  <a:lnTo>
                    <a:pt x="1213" y="323"/>
                  </a:lnTo>
                  <a:lnTo>
                    <a:pt x="1162" y="348"/>
                  </a:lnTo>
                  <a:lnTo>
                    <a:pt x="1111" y="371"/>
                  </a:lnTo>
                  <a:lnTo>
                    <a:pt x="1008" y="412"/>
                  </a:lnTo>
                  <a:lnTo>
                    <a:pt x="956" y="430"/>
                  </a:lnTo>
                  <a:lnTo>
                    <a:pt x="903" y="447"/>
                  </a:lnTo>
                  <a:lnTo>
                    <a:pt x="796" y="476"/>
                  </a:lnTo>
                  <a:lnTo>
                    <a:pt x="741" y="487"/>
                  </a:lnTo>
                  <a:lnTo>
                    <a:pt x="686" y="497"/>
                  </a:lnTo>
                  <a:lnTo>
                    <a:pt x="575" y="511"/>
                  </a:lnTo>
                  <a:lnTo>
                    <a:pt x="462" y="518"/>
                  </a:lnTo>
                  <a:lnTo>
                    <a:pt x="349" y="518"/>
                  </a:lnTo>
                  <a:lnTo>
                    <a:pt x="233" y="510"/>
                  </a:lnTo>
                  <a:lnTo>
                    <a:pt x="174" y="502"/>
                  </a:lnTo>
                  <a:lnTo>
                    <a:pt x="116" y="494"/>
                  </a:lnTo>
                  <a:lnTo>
                    <a:pt x="58" y="483"/>
                  </a:lnTo>
                  <a:lnTo>
                    <a:pt x="0" y="470"/>
                  </a:lnTo>
                  <a:lnTo>
                    <a:pt x="1" y="46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0" name="Freeform 127"/>
            <p:cNvSpPr>
              <a:spLocks/>
            </p:cNvSpPr>
            <p:nvPr userDrawn="1"/>
          </p:nvSpPr>
          <p:spPr bwMode="auto">
            <a:xfrm>
              <a:off x="324" y="3621"/>
              <a:ext cx="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lnTo>
                    <a:pt x="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1" name="Freeform 128"/>
            <p:cNvSpPr>
              <a:spLocks/>
            </p:cNvSpPr>
            <p:nvPr userDrawn="1"/>
          </p:nvSpPr>
          <p:spPr bwMode="auto">
            <a:xfrm>
              <a:off x="1995" y="3161"/>
              <a:ext cx="46" cy="8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2"/>
                </a:cxn>
                <a:cxn ang="0">
                  <a:pos x="38" y="89"/>
                </a:cxn>
                <a:cxn ang="0">
                  <a:pos x="46" y="88"/>
                </a:cxn>
                <a:cxn ang="0">
                  <a:pos x="7" y="0"/>
                </a:cxn>
              </a:cxnLst>
              <a:rect l="0" t="0" r="r" b="b"/>
              <a:pathLst>
                <a:path w="46" h="89">
                  <a:moveTo>
                    <a:pt x="7" y="0"/>
                  </a:moveTo>
                  <a:lnTo>
                    <a:pt x="0" y="2"/>
                  </a:lnTo>
                  <a:lnTo>
                    <a:pt x="38" y="89"/>
                  </a:lnTo>
                  <a:lnTo>
                    <a:pt x="46" y="8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2" name="Freeform 129"/>
            <p:cNvSpPr>
              <a:spLocks/>
            </p:cNvSpPr>
            <p:nvPr userDrawn="1"/>
          </p:nvSpPr>
          <p:spPr bwMode="auto">
            <a:xfrm>
              <a:off x="1995" y="3156"/>
              <a:ext cx="7" cy="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5" y="0"/>
                </a:cxn>
                <a:cxn ang="0">
                  <a:pos x="7" y="5"/>
                </a:cxn>
                <a:cxn ang="0">
                  <a:pos x="0" y="7"/>
                </a:cxn>
                <a:cxn ang="0">
                  <a:pos x="6" y="8"/>
                </a:cxn>
                <a:cxn ang="0">
                  <a:pos x="2" y="2"/>
                </a:cxn>
              </a:cxnLst>
              <a:rect l="0" t="0" r="r" b="b"/>
              <a:pathLst>
                <a:path w="7" h="8">
                  <a:moveTo>
                    <a:pt x="2" y="2"/>
                  </a:moveTo>
                  <a:lnTo>
                    <a:pt x="5" y="0"/>
                  </a:lnTo>
                  <a:lnTo>
                    <a:pt x="7" y="5"/>
                  </a:lnTo>
                  <a:lnTo>
                    <a:pt x="0" y="7"/>
                  </a:lnTo>
                  <a:lnTo>
                    <a:pt x="6" y="8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3" name="Freeform 130"/>
            <p:cNvSpPr>
              <a:spLocks/>
            </p:cNvSpPr>
            <p:nvPr userDrawn="1"/>
          </p:nvSpPr>
          <p:spPr bwMode="auto">
            <a:xfrm>
              <a:off x="-6" y="3246"/>
              <a:ext cx="2045" cy="570"/>
            </a:xfrm>
            <a:custGeom>
              <a:avLst/>
              <a:gdLst/>
              <a:ahLst/>
              <a:cxnLst>
                <a:cxn ang="0">
                  <a:pos x="2045" y="6"/>
                </a:cxn>
                <a:cxn ang="0">
                  <a:pos x="1939" y="91"/>
                </a:cxn>
                <a:cxn ang="0">
                  <a:pos x="1885" y="130"/>
                </a:cxn>
                <a:cxn ang="0">
                  <a:pos x="1830" y="170"/>
                </a:cxn>
                <a:cxn ang="0">
                  <a:pos x="1714" y="242"/>
                </a:cxn>
                <a:cxn ang="0">
                  <a:pos x="1655" y="276"/>
                </a:cxn>
                <a:cxn ang="0">
                  <a:pos x="1595" y="310"/>
                </a:cxn>
                <a:cxn ang="0">
                  <a:pos x="1472" y="369"/>
                </a:cxn>
                <a:cxn ang="0">
                  <a:pos x="1345" y="423"/>
                </a:cxn>
                <a:cxn ang="0">
                  <a:pos x="1280" y="447"/>
                </a:cxn>
                <a:cxn ang="0">
                  <a:pos x="1215" y="468"/>
                </a:cxn>
                <a:cxn ang="0">
                  <a:pos x="1083" y="506"/>
                </a:cxn>
                <a:cxn ang="0">
                  <a:pos x="1017" y="522"/>
                </a:cxn>
                <a:cxn ang="0">
                  <a:pos x="949" y="536"/>
                </a:cxn>
                <a:cxn ang="0">
                  <a:pos x="883" y="547"/>
                </a:cxn>
                <a:cxn ang="0">
                  <a:pos x="815" y="556"/>
                </a:cxn>
                <a:cxn ang="0">
                  <a:pos x="745" y="563"/>
                </a:cxn>
                <a:cxn ang="0">
                  <a:pos x="678" y="567"/>
                </a:cxn>
                <a:cxn ang="0">
                  <a:pos x="608" y="570"/>
                </a:cxn>
                <a:cxn ang="0">
                  <a:pos x="540" y="569"/>
                </a:cxn>
                <a:cxn ang="0">
                  <a:pos x="405" y="560"/>
                </a:cxn>
                <a:cxn ang="0">
                  <a:pos x="337" y="552"/>
                </a:cxn>
                <a:cxn ang="0">
                  <a:pos x="269" y="540"/>
                </a:cxn>
                <a:cxn ang="0">
                  <a:pos x="199" y="526"/>
                </a:cxn>
                <a:cxn ang="0">
                  <a:pos x="166" y="519"/>
                </a:cxn>
                <a:cxn ang="0">
                  <a:pos x="133" y="511"/>
                </a:cxn>
                <a:cxn ang="0">
                  <a:pos x="67" y="491"/>
                </a:cxn>
                <a:cxn ang="0">
                  <a:pos x="0" y="468"/>
                </a:cxn>
                <a:cxn ang="0">
                  <a:pos x="3" y="463"/>
                </a:cxn>
                <a:cxn ang="0">
                  <a:pos x="69" y="485"/>
                </a:cxn>
                <a:cxn ang="0">
                  <a:pos x="136" y="505"/>
                </a:cxn>
                <a:cxn ang="0">
                  <a:pos x="168" y="513"/>
                </a:cxn>
                <a:cxn ang="0">
                  <a:pos x="202" y="521"/>
                </a:cxn>
                <a:cxn ang="0">
                  <a:pos x="269" y="535"/>
                </a:cxn>
                <a:cxn ang="0">
                  <a:pos x="337" y="546"/>
                </a:cxn>
                <a:cxn ang="0">
                  <a:pos x="405" y="554"/>
                </a:cxn>
                <a:cxn ang="0">
                  <a:pos x="540" y="563"/>
                </a:cxn>
                <a:cxn ang="0">
                  <a:pos x="608" y="563"/>
                </a:cxn>
                <a:cxn ang="0">
                  <a:pos x="678" y="562"/>
                </a:cxn>
                <a:cxn ang="0">
                  <a:pos x="745" y="557"/>
                </a:cxn>
                <a:cxn ang="0">
                  <a:pos x="812" y="550"/>
                </a:cxn>
                <a:cxn ang="0">
                  <a:pos x="880" y="542"/>
                </a:cxn>
                <a:cxn ang="0">
                  <a:pos x="946" y="530"/>
                </a:cxn>
                <a:cxn ang="0">
                  <a:pos x="1014" y="516"/>
                </a:cxn>
                <a:cxn ang="0">
                  <a:pos x="1081" y="501"/>
                </a:cxn>
                <a:cxn ang="0">
                  <a:pos x="1212" y="463"/>
                </a:cxn>
                <a:cxn ang="0">
                  <a:pos x="1276" y="441"/>
                </a:cxn>
                <a:cxn ang="0">
                  <a:pos x="1341" y="417"/>
                </a:cxn>
                <a:cxn ang="0">
                  <a:pos x="1468" y="364"/>
                </a:cxn>
                <a:cxn ang="0">
                  <a:pos x="1591" y="304"/>
                </a:cxn>
                <a:cxn ang="0">
                  <a:pos x="1651" y="270"/>
                </a:cxn>
                <a:cxn ang="0">
                  <a:pos x="1710" y="236"/>
                </a:cxn>
                <a:cxn ang="0">
                  <a:pos x="1826" y="164"/>
                </a:cxn>
                <a:cxn ang="0">
                  <a:pos x="1881" y="125"/>
                </a:cxn>
                <a:cxn ang="0">
                  <a:pos x="1935" y="85"/>
                </a:cxn>
                <a:cxn ang="0">
                  <a:pos x="2041" y="0"/>
                </a:cxn>
                <a:cxn ang="0">
                  <a:pos x="2045" y="6"/>
                </a:cxn>
              </a:cxnLst>
              <a:rect l="0" t="0" r="r" b="b"/>
              <a:pathLst>
                <a:path w="2045" h="570">
                  <a:moveTo>
                    <a:pt x="2045" y="6"/>
                  </a:moveTo>
                  <a:lnTo>
                    <a:pt x="1939" y="91"/>
                  </a:lnTo>
                  <a:lnTo>
                    <a:pt x="1885" y="130"/>
                  </a:lnTo>
                  <a:lnTo>
                    <a:pt x="1830" y="170"/>
                  </a:lnTo>
                  <a:lnTo>
                    <a:pt x="1714" y="242"/>
                  </a:lnTo>
                  <a:lnTo>
                    <a:pt x="1655" y="276"/>
                  </a:lnTo>
                  <a:lnTo>
                    <a:pt x="1595" y="310"/>
                  </a:lnTo>
                  <a:lnTo>
                    <a:pt x="1472" y="369"/>
                  </a:lnTo>
                  <a:lnTo>
                    <a:pt x="1345" y="423"/>
                  </a:lnTo>
                  <a:lnTo>
                    <a:pt x="1280" y="447"/>
                  </a:lnTo>
                  <a:lnTo>
                    <a:pt x="1215" y="468"/>
                  </a:lnTo>
                  <a:lnTo>
                    <a:pt x="1083" y="506"/>
                  </a:lnTo>
                  <a:lnTo>
                    <a:pt x="1017" y="522"/>
                  </a:lnTo>
                  <a:lnTo>
                    <a:pt x="949" y="536"/>
                  </a:lnTo>
                  <a:lnTo>
                    <a:pt x="883" y="547"/>
                  </a:lnTo>
                  <a:lnTo>
                    <a:pt x="815" y="556"/>
                  </a:lnTo>
                  <a:lnTo>
                    <a:pt x="745" y="563"/>
                  </a:lnTo>
                  <a:lnTo>
                    <a:pt x="678" y="567"/>
                  </a:lnTo>
                  <a:lnTo>
                    <a:pt x="608" y="570"/>
                  </a:lnTo>
                  <a:lnTo>
                    <a:pt x="540" y="569"/>
                  </a:lnTo>
                  <a:lnTo>
                    <a:pt x="405" y="560"/>
                  </a:lnTo>
                  <a:lnTo>
                    <a:pt x="337" y="552"/>
                  </a:lnTo>
                  <a:lnTo>
                    <a:pt x="269" y="540"/>
                  </a:lnTo>
                  <a:lnTo>
                    <a:pt x="199" y="526"/>
                  </a:lnTo>
                  <a:lnTo>
                    <a:pt x="166" y="519"/>
                  </a:lnTo>
                  <a:lnTo>
                    <a:pt x="133" y="511"/>
                  </a:lnTo>
                  <a:lnTo>
                    <a:pt x="67" y="491"/>
                  </a:lnTo>
                  <a:lnTo>
                    <a:pt x="0" y="468"/>
                  </a:lnTo>
                  <a:lnTo>
                    <a:pt x="3" y="463"/>
                  </a:lnTo>
                  <a:lnTo>
                    <a:pt x="69" y="485"/>
                  </a:lnTo>
                  <a:lnTo>
                    <a:pt x="136" y="505"/>
                  </a:lnTo>
                  <a:lnTo>
                    <a:pt x="168" y="513"/>
                  </a:lnTo>
                  <a:lnTo>
                    <a:pt x="202" y="521"/>
                  </a:lnTo>
                  <a:lnTo>
                    <a:pt x="269" y="535"/>
                  </a:lnTo>
                  <a:lnTo>
                    <a:pt x="337" y="546"/>
                  </a:lnTo>
                  <a:lnTo>
                    <a:pt x="405" y="554"/>
                  </a:lnTo>
                  <a:lnTo>
                    <a:pt x="540" y="563"/>
                  </a:lnTo>
                  <a:lnTo>
                    <a:pt x="608" y="563"/>
                  </a:lnTo>
                  <a:lnTo>
                    <a:pt x="678" y="562"/>
                  </a:lnTo>
                  <a:lnTo>
                    <a:pt x="745" y="557"/>
                  </a:lnTo>
                  <a:lnTo>
                    <a:pt x="812" y="550"/>
                  </a:lnTo>
                  <a:lnTo>
                    <a:pt x="880" y="542"/>
                  </a:lnTo>
                  <a:lnTo>
                    <a:pt x="946" y="530"/>
                  </a:lnTo>
                  <a:lnTo>
                    <a:pt x="1014" y="516"/>
                  </a:lnTo>
                  <a:lnTo>
                    <a:pt x="1081" y="501"/>
                  </a:lnTo>
                  <a:lnTo>
                    <a:pt x="1212" y="463"/>
                  </a:lnTo>
                  <a:lnTo>
                    <a:pt x="1276" y="441"/>
                  </a:lnTo>
                  <a:lnTo>
                    <a:pt x="1341" y="417"/>
                  </a:lnTo>
                  <a:lnTo>
                    <a:pt x="1468" y="364"/>
                  </a:lnTo>
                  <a:lnTo>
                    <a:pt x="1591" y="304"/>
                  </a:lnTo>
                  <a:lnTo>
                    <a:pt x="1651" y="270"/>
                  </a:lnTo>
                  <a:lnTo>
                    <a:pt x="1710" y="236"/>
                  </a:lnTo>
                  <a:lnTo>
                    <a:pt x="1826" y="164"/>
                  </a:lnTo>
                  <a:lnTo>
                    <a:pt x="1881" y="125"/>
                  </a:lnTo>
                  <a:lnTo>
                    <a:pt x="1935" y="85"/>
                  </a:lnTo>
                  <a:lnTo>
                    <a:pt x="2041" y="0"/>
                  </a:lnTo>
                  <a:lnTo>
                    <a:pt x="2045" y="6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4" name="Freeform 131"/>
            <p:cNvSpPr>
              <a:spLocks/>
            </p:cNvSpPr>
            <p:nvPr userDrawn="1"/>
          </p:nvSpPr>
          <p:spPr bwMode="auto">
            <a:xfrm>
              <a:off x="2033" y="3246"/>
              <a:ext cx="8" cy="6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8" y="3"/>
                </a:cxn>
              </a:cxnLst>
              <a:rect l="0" t="0" r="r" b="b"/>
              <a:pathLst>
                <a:path w="8" h="6">
                  <a:moveTo>
                    <a:pt x="8" y="3"/>
                  </a:moveTo>
                  <a:lnTo>
                    <a:pt x="8" y="4"/>
                  </a:lnTo>
                  <a:lnTo>
                    <a:pt x="6" y="6"/>
                  </a:lnTo>
                  <a:lnTo>
                    <a:pt x="2" y="0"/>
                  </a:lnTo>
                  <a:lnTo>
                    <a:pt x="0" y="4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5" name="Freeform 132"/>
            <p:cNvSpPr>
              <a:spLocks/>
            </p:cNvSpPr>
            <p:nvPr userDrawn="1"/>
          </p:nvSpPr>
          <p:spPr bwMode="auto">
            <a:xfrm>
              <a:off x="-402" y="3532"/>
              <a:ext cx="399" cy="182"/>
            </a:xfrm>
            <a:custGeom>
              <a:avLst/>
              <a:gdLst/>
              <a:ahLst/>
              <a:cxnLst>
                <a:cxn ang="0">
                  <a:pos x="395" y="182"/>
                </a:cxn>
                <a:cxn ang="0">
                  <a:pos x="399" y="177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395" y="182"/>
                </a:cxn>
              </a:cxnLst>
              <a:rect l="0" t="0" r="r" b="b"/>
              <a:pathLst>
                <a:path w="399" h="182">
                  <a:moveTo>
                    <a:pt x="395" y="182"/>
                  </a:moveTo>
                  <a:lnTo>
                    <a:pt x="399" y="177"/>
                  </a:lnTo>
                  <a:lnTo>
                    <a:pt x="4" y="0"/>
                  </a:lnTo>
                  <a:lnTo>
                    <a:pt x="0" y="5"/>
                  </a:lnTo>
                  <a:lnTo>
                    <a:pt x="395" y="182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6" name="Freeform 133"/>
            <p:cNvSpPr>
              <a:spLocks/>
            </p:cNvSpPr>
            <p:nvPr userDrawn="1"/>
          </p:nvSpPr>
          <p:spPr bwMode="auto">
            <a:xfrm>
              <a:off x="-7" y="3709"/>
              <a:ext cx="4" cy="5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" y="5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7" name="Freeform 134"/>
            <p:cNvSpPr>
              <a:spLocks/>
            </p:cNvSpPr>
            <p:nvPr userDrawn="1"/>
          </p:nvSpPr>
          <p:spPr bwMode="auto">
            <a:xfrm>
              <a:off x="-1392" y="1440"/>
              <a:ext cx="994" cy="2097"/>
            </a:xfrm>
            <a:custGeom>
              <a:avLst/>
              <a:gdLst/>
              <a:ahLst/>
              <a:cxnLst>
                <a:cxn ang="0">
                  <a:pos x="928" y="2051"/>
                </a:cxn>
                <a:cxn ang="0">
                  <a:pos x="809" y="1955"/>
                </a:cxn>
                <a:cxn ang="0">
                  <a:pos x="697" y="1851"/>
                </a:cxn>
                <a:cxn ang="0">
                  <a:pos x="591" y="1744"/>
                </a:cxn>
                <a:cxn ang="0">
                  <a:pos x="492" y="1631"/>
                </a:cxn>
                <a:cxn ang="0">
                  <a:pos x="402" y="1512"/>
                </a:cxn>
                <a:cxn ang="0">
                  <a:pos x="318" y="1387"/>
                </a:cxn>
                <a:cxn ang="0">
                  <a:pos x="245" y="1260"/>
                </a:cxn>
                <a:cxn ang="0">
                  <a:pos x="178" y="1127"/>
                </a:cxn>
                <a:cxn ang="0">
                  <a:pos x="123" y="989"/>
                </a:cxn>
                <a:cxn ang="0">
                  <a:pos x="78" y="847"/>
                </a:cxn>
                <a:cxn ang="0">
                  <a:pos x="41" y="702"/>
                </a:cxn>
                <a:cxn ang="0">
                  <a:pos x="17" y="552"/>
                </a:cxn>
                <a:cxn ang="0">
                  <a:pos x="3" y="399"/>
                </a:cxn>
                <a:cxn ang="0">
                  <a:pos x="6" y="163"/>
                </a:cxn>
                <a:cxn ang="0">
                  <a:pos x="21" y="0"/>
                </a:cxn>
                <a:cxn ang="0">
                  <a:pos x="17" y="84"/>
                </a:cxn>
                <a:cxn ang="0">
                  <a:pos x="7" y="321"/>
                </a:cxn>
                <a:cxn ang="0">
                  <a:pos x="14" y="475"/>
                </a:cxn>
                <a:cxn ang="0">
                  <a:pos x="34" y="627"/>
                </a:cxn>
                <a:cxn ang="0">
                  <a:pos x="64" y="772"/>
                </a:cxn>
                <a:cxn ang="0">
                  <a:pos x="105" y="915"/>
                </a:cxn>
                <a:cxn ang="0">
                  <a:pos x="156" y="1055"/>
                </a:cxn>
                <a:cxn ang="0">
                  <a:pos x="216" y="1190"/>
                </a:cxn>
                <a:cxn ang="0">
                  <a:pos x="286" y="1320"/>
                </a:cxn>
                <a:cxn ang="0">
                  <a:pos x="365" y="1445"/>
                </a:cxn>
                <a:cxn ang="0">
                  <a:pos x="450" y="1566"/>
                </a:cxn>
                <a:cxn ang="0">
                  <a:pos x="545" y="1682"/>
                </a:cxn>
                <a:cxn ang="0">
                  <a:pos x="648" y="1792"/>
                </a:cxn>
                <a:cxn ang="0">
                  <a:pos x="757" y="1898"/>
                </a:cxn>
                <a:cxn ang="0">
                  <a:pos x="873" y="1998"/>
                </a:cxn>
                <a:cxn ang="0">
                  <a:pos x="994" y="2092"/>
                </a:cxn>
              </a:cxnLst>
              <a:rect l="0" t="0" r="r" b="b"/>
              <a:pathLst>
                <a:path w="994" h="2097">
                  <a:moveTo>
                    <a:pt x="990" y="2097"/>
                  </a:moveTo>
                  <a:lnTo>
                    <a:pt x="928" y="2051"/>
                  </a:lnTo>
                  <a:lnTo>
                    <a:pt x="868" y="2004"/>
                  </a:lnTo>
                  <a:lnTo>
                    <a:pt x="809" y="1955"/>
                  </a:lnTo>
                  <a:lnTo>
                    <a:pt x="752" y="1904"/>
                  </a:lnTo>
                  <a:lnTo>
                    <a:pt x="697" y="1851"/>
                  </a:lnTo>
                  <a:lnTo>
                    <a:pt x="644" y="1798"/>
                  </a:lnTo>
                  <a:lnTo>
                    <a:pt x="591" y="1744"/>
                  </a:lnTo>
                  <a:lnTo>
                    <a:pt x="540" y="1687"/>
                  </a:lnTo>
                  <a:lnTo>
                    <a:pt x="492" y="1631"/>
                  </a:lnTo>
                  <a:lnTo>
                    <a:pt x="446" y="1571"/>
                  </a:lnTo>
                  <a:lnTo>
                    <a:pt x="402" y="1512"/>
                  </a:lnTo>
                  <a:lnTo>
                    <a:pt x="359" y="1450"/>
                  </a:lnTo>
                  <a:lnTo>
                    <a:pt x="318" y="1387"/>
                  </a:lnTo>
                  <a:lnTo>
                    <a:pt x="280" y="1324"/>
                  </a:lnTo>
                  <a:lnTo>
                    <a:pt x="245" y="1260"/>
                  </a:lnTo>
                  <a:lnTo>
                    <a:pt x="211" y="1194"/>
                  </a:lnTo>
                  <a:lnTo>
                    <a:pt x="178" y="1127"/>
                  </a:lnTo>
                  <a:lnTo>
                    <a:pt x="150" y="1058"/>
                  </a:lnTo>
                  <a:lnTo>
                    <a:pt x="123" y="989"/>
                  </a:lnTo>
                  <a:lnTo>
                    <a:pt x="99" y="918"/>
                  </a:lnTo>
                  <a:lnTo>
                    <a:pt x="78" y="847"/>
                  </a:lnTo>
                  <a:lnTo>
                    <a:pt x="58" y="775"/>
                  </a:lnTo>
                  <a:lnTo>
                    <a:pt x="41" y="702"/>
                  </a:lnTo>
                  <a:lnTo>
                    <a:pt x="28" y="627"/>
                  </a:lnTo>
                  <a:lnTo>
                    <a:pt x="17" y="552"/>
                  </a:lnTo>
                  <a:lnTo>
                    <a:pt x="8" y="475"/>
                  </a:lnTo>
                  <a:lnTo>
                    <a:pt x="3" y="399"/>
                  </a:lnTo>
                  <a:lnTo>
                    <a:pt x="0" y="321"/>
                  </a:lnTo>
                  <a:lnTo>
                    <a:pt x="6" y="163"/>
                  </a:lnTo>
                  <a:lnTo>
                    <a:pt x="11" y="81"/>
                  </a:lnTo>
                  <a:lnTo>
                    <a:pt x="21" y="0"/>
                  </a:lnTo>
                  <a:lnTo>
                    <a:pt x="27" y="3"/>
                  </a:lnTo>
                  <a:lnTo>
                    <a:pt x="17" y="84"/>
                  </a:lnTo>
                  <a:lnTo>
                    <a:pt x="11" y="163"/>
                  </a:lnTo>
                  <a:lnTo>
                    <a:pt x="7" y="321"/>
                  </a:lnTo>
                  <a:lnTo>
                    <a:pt x="8" y="399"/>
                  </a:lnTo>
                  <a:lnTo>
                    <a:pt x="14" y="475"/>
                  </a:lnTo>
                  <a:lnTo>
                    <a:pt x="23" y="552"/>
                  </a:lnTo>
                  <a:lnTo>
                    <a:pt x="34" y="627"/>
                  </a:lnTo>
                  <a:lnTo>
                    <a:pt x="47" y="699"/>
                  </a:lnTo>
                  <a:lnTo>
                    <a:pt x="64" y="772"/>
                  </a:lnTo>
                  <a:lnTo>
                    <a:pt x="83" y="844"/>
                  </a:lnTo>
                  <a:lnTo>
                    <a:pt x="105" y="915"/>
                  </a:lnTo>
                  <a:lnTo>
                    <a:pt x="129" y="986"/>
                  </a:lnTo>
                  <a:lnTo>
                    <a:pt x="156" y="1055"/>
                  </a:lnTo>
                  <a:lnTo>
                    <a:pt x="184" y="1123"/>
                  </a:lnTo>
                  <a:lnTo>
                    <a:pt x="216" y="1190"/>
                  </a:lnTo>
                  <a:lnTo>
                    <a:pt x="250" y="1256"/>
                  </a:lnTo>
                  <a:lnTo>
                    <a:pt x="286" y="1320"/>
                  </a:lnTo>
                  <a:lnTo>
                    <a:pt x="324" y="1383"/>
                  </a:lnTo>
                  <a:lnTo>
                    <a:pt x="365" y="1445"/>
                  </a:lnTo>
                  <a:lnTo>
                    <a:pt x="407" y="1508"/>
                  </a:lnTo>
                  <a:lnTo>
                    <a:pt x="450" y="1566"/>
                  </a:lnTo>
                  <a:lnTo>
                    <a:pt x="496" y="1625"/>
                  </a:lnTo>
                  <a:lnTo>
                    <a:pt x="545" y="1682"/>
                  </a:lnTo>
                  <a:lnTo>
                    <a:pt x="595" y="1738"/>
                  </a:lnTo>
                  <a:lnTo>
                    <a:pt x="648" y="1792"/>
                  </a:lnTo>
                  <a:lnTo>
                    <a:pt x="702" y="1846"/>
                  </a:lnTo>
                  <a:lnTo>
                    <a:pt x="757" y="1898"/>
                  </a:lnTo>
                  <a:lnTo>
                    <a:pt x="813" y="1949"/>
                  </a:lnTo>
                  <a:lnTo>
                    <a:pt x="873" y="1998"/>
                  </a:lnTo>
                  <a:lnTo>
                    <a:pt x="932" y="2045"/>
                  </a:lnTo>
                  <a:lnTo>
                    <a:pt x="994" y="2092"/>
                  </a:lnTo>
                  <a:lnTo>
                    <a:pt x="990" y="2097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8" name="Freeform 135"/>
            <p:cNvSpPr>
              <a:spLocks/>
            </p:cNvSpPr>
            <p:nvPr userDrawn="1"/>
          </p:nvSpPr>
          <p:spPr bwMode="auto">
            <a:xfrm>
              <a:off x="-402" y="3532"/>
              <a:ext cx="4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0"/>
                </a:cxn>
                <a:cxn ang="0">
                  <a:pos x="0" y="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59" name="Freeform 136"/>
            <p:cNvSpPr>
              <a:spLocks/>
            </p:cNvSpPr>
            <p:nvPr userDrawn="1"/>
          </p:nvSpPr>
          <p:spPr bwMode="auto">
            <a:xfrm>
              <a:off x="-1371" y="-158"/>
              <a:ext cx="1181" cy="1601"/>
            </a:xfrm>
            <a:custGeom>
              <a:avLst/>
              <a:gdLst/>
              <a:ahLst/>
              <a:cxnLst>
                <a:cxn ang="0">
                  <a:pos x="0" y="1598"/>
                </a:cxn>
                <a:cxn ang="0">
                  <a:pos x="24" y="1471"/>
                </a:cxn>
                <a:cxn ang="0">
                  <a:pos x="53" y="1344"/>
                </a:cxn>
                <a:cxn ang="0">
                  <a:pos x="88" y="1216"/>
                </a:cxn>
                <a:cxn ang="0">
                  <a:pos x="109" y="1154"/>
                </a:cxn>
                <a:cxn ang="0">
                  <a:pos x="130" y="1092"/>
                </a:cxn>
                <a:cxn ang="0">
                  <a:pos x="180" y="970"/>
                </a:cxn>
                <a:cxn ang="0">
                  <a:pos x="235" y="853"/>
                </a:cxn>
                <a:cxn ang="0">
                  <a:pos x="265" y="795"/>
                </a:cxn>
                <a:cxn ang="0">
                  <a:pos x="297" y="738"/>
                </a:cxn>
                <a:cxn ang="0">
                  <a:pos x="330" y="682"/>
                </a:cxn>
                <a:cxn ang="0">
                  <a:pos x="365" y="628"/>
                </a:cxn>
                <a:cxn ang="0">
                  <a:pos x="403" y="576"/>
                </a:cxn>
                <a:cxn ang="0">
                  <a:pos x="441" y="522"/>
                </a:cxn>
                <a:cxn ang="0">
                  <a:pos x="483" y="473"/>
                </a:cxn>
                <a:cxn ang="0">
                  <a:pos x="525" y="424"/>
                </a:cxn>
                <a:cxn ang="0">
                  <a:pos x="569" y="378"/>
                </a:cxn>
                <a:cxn ang="0">
                  <a:pos x="615" y="333"/>
                </a:cxn>
                <a:cxn ang="0">
                  <a:pos x="638" y="311"/>
                </a:cxn>
                <a:cxn ang="0">
                  <a:pos x="662" y="290"/>
                </a:cxn>
                <a:cxn ang="0">
                  <a:pos x="712" y="249"/>
                </a:cxn>
                <a:cxn ang="0">
                  <a:pos x="764" y="209"/>
                </a:cxn>
                <a:cxn ang="0">
                  <a:pos x="818" y="173"/>
                </a:cxn>
                <a:cxn ang="0">
                  <a:pos x="873" y="137"/>
                </a:cxn>
                <a:cxn ang="0">
                  <a:pos x="929" y="105"/>
                </a:cxn>
                <a:cxn ang="0">
                  <a:pos x="992" y="75"/>
                </a:cxn>
                <a:cxn ang="0">
                  <a:pos x="1052" y="48"/>
                </a:cxn>
                <a:cxn ang="0">
                  <a:pos x="1115" y="23"/>
                </a:cxn>
                <a:cxn ang="0">
                  <a:pos x="1180" y="0"/>
                </a:cxn>
                <a:cxn ang="0">
                  <a:pos x="1181" y="7"/>
                </a:cxn>
                <a:cxn ang="0">
                  <a:pos x="1116" y="30"/>
                </a:cxn>
                <a:cxn ang="0">
                  <a:pos x="1054" y="55"/>
                </a:cxn>
                <a:cxn ang="0">
                  <a:pos x="993" y="82"/>
                </a:cxn>
                <a:cxn ang="0">
                  <a:pos x="934" y="110"/>
                </a:cxn>
                <a:cxn ang="0">
                  <a:pos x="877" y="143"/>
                </a:cxn>
                <a:cxn ang="0">
                  <a:pos x="822" y="178"/>
                </a:cxn>
                <a:cxn ang="0">
                  <a:pos x="768" y="215"/>
                </a:cxn>
                <a:cxn ang="0">
                  <a:pos x="716" y="255"/>
                </a:cxn>
                <a:cxn ang="0">
                  <a:pos x="666" y="296"/>
                </a:cxn>
                <a:cxn ang="0">
                  <a:pos x="642" y="317"/>
                </a:cxn>
                <a:cxn ang="0">
                  <a:pos x="620" y="338"/>
                </a:cxn>
                <a:cxn ang="0">
                  <a:pos x="573" y="383"/>
                </a:cxn>
                <a:cxn ang="0">
                  <a:pos x="529" y="430"/>
                </a:cxn>
                <a:cxn ang="0">
                  <a:pos x="487" y="478"/>
                </a:cxn>
                <a:cxn ang="0">
                  <a:pos x="446" y="528"/>
                </a:cxn>
                <a:cxn ang="0">
                  <a:pos x="409" y="580"/>
                </a:cxn>
                <a:cxn ang="0">
                  <a:pos x="371" y="632"/>
                </a:cxn>
                <a:cxn ang="0">
                  <a:pos x="335" y="686"/>
                </a:cxn>
                <a:cxn ang="0">
                  <a:pos x="303" y="743"/>
                </a:cxn>
                <a:cxn ang="0">
                  <a:pos x="270" y="799"/>
                </a:cxn>
                <a:cxn ang="0">
                  <a:pos x="241" y="857"/>
                </a:cxn>
                <a:cxn ang="0">
                  <a:pos x="185" y="975"/>
                </a:cxn>
                <a:cxn ang="0">
                  <a:pos x="136" y="1096"/>
                </a:cxn>
                <a:cxn ang="0">
                  <a:pos x="115" y="1158"/>
                </a:cxn>
                <a:cxn ang="0">
                  <a:pos x="94" y="1219"/>
                </a:cxn>
                <a:cxn ang="0">
                  <a:pos x="58" y="1346"/>
                </a:cxn>
                <a:cxn ang="0">
                  <a:pos x="30" y="1474"/>
                </a:cxn>
                <a:cxn ang="0">
                  <a:pos x="6" y="1601"/>
                </a:cxn>
                <a:cxn ang="0">
                  <a:pos x="0" y="1598"/>
                </a:cxn>
              </a:cxnLst>
              <a:rect l="0" t="0" r="r" b="b"/>
              <a:pathLst>
                <a:path w="1181" h="1601">
                  <a:moveTo>
                    <a:pt x="0" y="1598"/>
                  </a:moveTo>
                  <a:lnTo>
                    <a:pt x="24" y="1471"/>
                  </a:lnTo>
                  <a:lnTo>
                    <a:pt x="53" y="1344"/>
                  </a:lnTo>
                  <a:lnTo>
                    <a:pt x="88" y="1216"/>
                  </a:lnTo>
                  <a:lnTo>
                    <a:pt x="109" y="1154"/>
                  </a:lnTo>
                  <a:lnTo>
                    <a:pt x="130" y="1092"/>
                  </a:lnTo>
                  <a:lnTo>
                    <a:pt x="180" y="970"/>
                  </a:lnTo>
                  <a:lnTo>
                    <a:pt x="235" y="853"/>
                  </a:lnTo>
                  <a:lnTo>
                    <a:pt x="265" y="795"/>
                  </a:lnTo>
                  <a:lnTo>
                    <a:pt x="297" y="738"/>
                  </a:lnTo>
                  <a:lnTo>
                    <a:pt x="330" y="682"/>
                  </a:lnTo>
                  <a:lnTo>
                    <a:pt x="365" y="628"/>
                  </a:lnTo>
                  <a:lnTo>
                    <a:pt x="403" y="576"/>
                  </a:lnTo>
                  <a:lnTo>
                    <a:pt x="441" y="522"/>
                  </a:lnTo>
                  <a:lnTo>
                    <a:pt x="483" y="473"/>
                  </a:lnTo>
                  <a:lnTo>
                    <a:pt x="525" y="424"/>
                  </a:lnTo>
                  <a:lnTo>
                    <a:pt x="569" y="378"/>
                  </a:lnTo>
                  <a:lnTo>
                    <a:pt x="615" y="333"/>
                  </a:lnTo>
                  <a:lnTo>
                    <a:pt x="638" y="311"/>
                  </a:lnTo>
                  <a:lnTo>
                    <a:pt x="662" y="290"/>
                  </a:lnTo>
                  <a:lnTo>
                    <a:pt x="712" y="249"/>
                  </a:lnTo>
                  <a:lnTo>
                    <a:pt x="764" y="209"/>
                  </a:lnTo>
                  <a:lnTo>
                    <a:pt x="818" y="173"/>
                  </a:lnTo>
                  <a:lnTo>
                    <a:pt x="873" y="137"/>
                  </a:lnTo>
                  <a:lnTo>
                    <a:pt x="929" y="105"/>
                  </a:lnTo>
                  <a:lnTo>
                    <a:pt x="992" y="75"/>
                  </a:lnTo>
                  <a:lnTo>
                    <a:pt x="1052" y="48"/>
                  </a:lnTo>
                  <a:lnTo>
                    <a:pt x="1115" y="23"/>
                  </a:lnTo>
                  <a:lnTo>
                    <a:pt x="1180" y="0"/>
                  </a:lnTo>
                  <a:lnTo>
                    <a:pt x="1181" y="7"/>
                  </a:lnTo>
                  <a:lnTo>
                    <a:pt x="1116" y="30"/>
                  </a:lnTo>
                  <a:lnTo>
                    <a:pt x="1054" y="55"/>
                  </a:lnTo>
                  <a:lnTo>
                    <a:pt x="993" y="82"/>
                  </a:lnTo>
                  <a:lnTo>
                    <a:pt x="934" y="110"/>
                  </a:lnTo>
                  <a:lnTo>
                    <a:pt x="877" y="143"/>
                  </a:lnTo>
                  <a:lnTo>
                    <a:pt x="822" y="178"/>
                  </a:lnTo>
                  <a:lnTo>
                    <a:pt x="768" y="215"/>
                  </a:lnTo>
                  <a:lnTo>
                    <a:pt x="716" y="255"/>
                  </a:lnTo>
                  <a:lnTo>
                    <a:pt x="666" y="296"/>
                  </a:lnTo>
                  <a:lnTo>
                    <a:pt x="642" y="317"/>
                  </a:lnTo>
                  <a:lnTo>
                    <a:pt x="620" y="338"/>
                  </a:lnTo>
                  <a:lnTo>
                    <a:pt x="573" y="383"/>
                  </a:lnTo>
                  <a:lnTo>
                    <a:pt x="529" y="430"/>
                  </a:lnTo>
                  <a:lnTo>
                    <a:pt x="487" y="478"/>
                  </a:lnTo>
                  <a:lnTo>
                    <a:pt x="446" y="528"/>
                  </a:lnTo>
                  <a:lnTo>
                    <a:pt x="409" y="580"/>
                  </a:lnTo>
                  <a:lnTo>
                    <a:pt x="371" y="632"/>
                  </a:lnTo>
                  <a:lnTo>
                    <a:pt x="335" y="686"/>
                  </a:lnTo>
                  <a:lnTo>
                    <a:pt x="303" y="743"/>
                  </a:lnTo>
                  <a:lnTo>
                    <a:pt x="270" y="799"/>
                  </a:lnTo>
                  <a:lnTo>
                    <a:pt x="241" y="857"/>
                  </a:lnTo>
                  <a:lnTo>
                    <a:pt x="185" y="975"/>
                  </a:lnTo>
                  <a:lnTo>
                    <a:pt x="136" y="1096"/>
                  </a:lnTo>
                  <a:lnTo>
                    <a:pt x="115" y="1158"/>
                  </a:lnTo>
                  <a:lnTo>
                    <a:pt x="94" y="1219"/>
                  </a:lnTo>
                  <a:lnTo>
                    <a:pt x="58" y="1346"/>
                  </a:lnTo>
                  <a:lnTo>
                    <a:pt x="30" y="1474"/>
                  </a:lnTo>
                  <a:lnTo>
                    <a:pt x="6" y="1601"/>
                  </a:lnTo>
                  <a:lnTo>
                    <a:pt x="0" y="1598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60" name="Freeform 137"/>
            <p:cNvSpPr>
              <a:spLocks/>
            </p:cNvSpPr>
            <p:nvPr userDrawn="1"/>
          </p:nvSpPr>
          <p:spPr bwMode="auto">
            <a:xfrm>
              <a:off x="-1371" y="1440"/>
              <a:ext cx="6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"/>
                </a:cxn>
                <a:cxn ang="0">
                  <a:pos x="0" y="0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61" name="Freeform 138"/>
            <p:cNvSpPr>
              <a:spLocks/>
            </p:cNvSpPr>
            <p:nvPr userDrawn="1"/>
          </p:nvSpPr>
          <p:spPr bwMode="auto">
            <a:xfrm>
              <a:off x="-191" y="-336"/>
              <a:ext cx="2673" cy="809"/>
            </a:xfrm>
            <a:custGeom>
              <a:avLst/>
              <a:gdLst/>
              <a:ahLst/>
              <a:cxnLst>
                <a:cxn ang="0">
                  <a:pos x="85" y="153"/>
                </a:cxn>
                <a:cxn ang="0">
                  <a:pos x="261" y="105"/>
                </a:cxn>
                <a:cxn ang="0">
                  <a:pos x="442" y="65"/>
                </a:cxn>
                <a:cxn ang="0">
                  <a:pos x="629" y="34"/>
                </a:cxn>
                <a:cxn ang="0">
                  <a:pos x="817" y="13"/>
                </a:cxn>
                <a:cxn ang="0">
                  <a:pos x="1007" y="1"/>
                </a:cxn>
                <a:cxn ang="0">
                  <a:pos x="1196" y="3"/>
                </a:cxn>
                <a:cxn ang="0">
                  <a:pos x="1383" y="17"/>
                </a:cxn>
                <a:cxn ang="0">
                  <a:pos x="1476" y="28"/>
                </a:cxn>
                <a:cxn ang="0">
                  <a:pos x="1657" y="64"/>
                </a:cxn>
                <a:cxn ang="0">
                  <a:pos x="1833" y="115"/>
                </a:cxn>
                <a:cxn ang="0">
                  <a:pos x="2000" y="182"/>
                </a:cxn>
                <a:cxn ang="0">
                  <a:pos x="2159" y="267"/>
                </a:cxn>
                <a:cxn ang="0">
                  <a:pos x="2308" y="371"/>
                </a:cxn>
                <a:cxn ang="0">
                  <a:pos x="2377" y="430"/>
                </a:cxn>
                <a:cxn ang="0">
                  <a:pos x="2507" y="564"/>
                </a:cxn>
                <a:cxn ang="0">
                  <a:pos x="2622" y="720"/>
                </a:cxn>
                <a:cxn ang="0">
                  <a:pos x="2673" y="805"/>
                </a:cxn>
                <a:cxn ang="0">
                  <a:pos x="2642" y="765"/>
                </a:cxn>
                <a:cxn ang="0">
                  <a:pos x="2561" y="643"/>
                </a:cxn>
                <a:cxn ang="0">
                  <a:pos x="2439" y="499"/>
                </a:cxn>
                <a:cxn ang="0">
                  <a:pos x="2339" y="404"/>
                </a:cxn>
                <a:cxn ang="0">
                  <a:pos x="2232" y="322"/>
                </a:cxn>
                <a:cxn ang="0">
                  <a:pos x="2077" y="228"/>
                </a:cxn>
                <a:cxn ang="0">
                  <a:pos x="1916" y="153"/>
                </a:cxn>
                <a:cxn ang="0">
                  <a:pos x="1744" y="95"/>
                </a:cxn>
                <a:cxn ang="0">
                  <a:pos x="1565" y="51"/>
                </a:cxn>
                <a:cxn ang="0">
                  <a:pos x="1428" y="30"/>
                </a:cxn>
                <a:cxn ang="0">
                  <a:pos x="1291" y="14"/>
                </a:cxn>
                <a:cxn ang="0">
                  <a:pos x="1102" y="7"/>
                </a:cxn>
                <a:cxn ang="0">
                  <a:pos x="912" y="13"/>
                </a:cxn>
                <a:cxn ang="0">
                  <a:pos x="722" y="28"/>
                </a:cxn>
                <a:cxn ang="0">
                  <a:pos x="536" y="55"/>
                </a:cxn>
                <a:cxn ang="0">
                  <a:pos x="352" y="91"/>
                </a:cxn>
                <a:cxn ang="0">
                  <a:pos x="174" y="134"/>
                </a:cxn>
                <a:cxn ang="0">
                  <a:pos x="1" y="185"/>
                </a:cxn>
              </a:cxnLst>
              <a:rect l="0" t="0" r="r" b="b"/>
              <a:pathLst>
                <a:path w="2673" h="809">
                  <a:moveTo>
                    <a:pt x="0" y="178"/>
                  </a:moveTo>
                  <a:lnTo>
                    <a:pt x="85" y="153"/>
                  </a:lnTo>
                  <a:lnTo>
                    <a:pt x="172" y="127"/>
                  </a:lnTo>
                  <a:lnTo>
                    <a:pt x="261" y="105"/>
                  </a:lnTo>
                  <a:lnTo>
                    <a:pt x="351" y="83"/>
                  </a:lnTo>
                  <a:lnTo>
                    <a:pt x="442" y="65"/>
                  </a:lnTo>
                  <a:lnTo>
                    <a:pt x="536" y="48"/>
                  </a:lnTo>
                  <a:lnTo>
                    <a:pt x="629" y="34"/>
                  </a:lnTo>
                  <a:lnTo>
                    <a:pt x="722" y="21"/>
                  </a:lnTo>
                  <a:lnTo>
                    <a:pt x="817" y="13"/>
                  </a:lnTo>
                  <a:lnTo>
                    <a:pt x="912" y="6"/>
                  </a:lnTo>
                  <a:lnTo>
                    <a:pt x="1007" y="1"/>
                  </a:lnTo>
                  <a:lnTo>
                    <a:pt x="1102" y="0"/>
                  </a:lnTo>
                  <a:lnTo>
                    <a:pt x="1196" y="3"/>
                  </a:lnTo>
                  <a:lnTo>
                    <a:pt x="1291" y="7"/>
                  </a:lnTo>
                  <a:lnTo>
                    <a:pt x="1383" y="17"/>
                  </a:lnTo>
                  <a:lnTo>
                    <a:pt x="1430" y="23"/>
                  </a:lnTo>
                  <a:lnTo>
                    <a:pt x="1476" y="28"/>
                  </a:lnTo>
                  <a:lnTo>
                    <a:pt x="1567" y="44"/>
                  </a:lnTo>
                  <a:lnTo>
                    <a:pt x="1657" y="64"/>
                  </a:lnTo>
                  <a:lnTo>
                    <a:pt x="1745" y="88"/>
                  </a:lnTo>
                  <a:lnTo>
                    <a:pt x="1833" y="115"/>
                  </a:lnTo>
                  <a:lnTo>
                    <a:pt x="1918" y="146"/>
                  </a:lnTo>
                  <a:lnTo>
                    <a:pt x="2000" y="182"/>
                  </a:lnTo>
                  <a:lnTo>
                    <a:pt x="2082" y="222"/>
                  </a:lnTo>
                  <a:lnTo>
                    <a:pt x="2159" y="267"/>
                  </a:lnTo>
                  <a:lnTo>
                    <a:pt x="2236" y="317"/>
                  </a:lnTo>
                  <a:lnTo>
                    <a:pt x="2308" y="371"/>
                  </a:lnTo>
                  <a:lnTo>
                    <a:pt x="2343" y="399"/>
                  </a:lnTo>
                  <a:lnTo>
                    <a:pt x="2377" y="430"/>
                  </a:lnTo>
                  <a:lnTo>
                    <a:pt x="2445" y="495"/>
                  </a:lnTo>
                  <a:lnTo>
                    <a:pt x="2507" y="564"/>
                  </a:lnTo>
                  <a:lnTo>
                    <a:pt x="2567" y="639"/>
                  </a:lnTo>
                  <a:lnTo>
                    <a:pt x="2622" y="720"/>
                  </a:lnTo>
                  <a:lnTo>
                    <a:pt x="2647" y="761"/>
                  </a:lnTo>
                  <a:lnTo>
                    <a:pt x="2673" y="805"/>
                  </a:lnTo>
                  <a:lnTo>
                    <a:pt x="2667" y="809"/>
                  </a:lnTo>
                  <a:lnTo>
                    <a:pt x="2642" y="765"/>
                  </a:lnTo>
                  <a:lnTo>
                    <a:pt x="2616" y="724"/>
                  </a:lnTo>
                  <a:lnTo>
                    <a:pt x="2561" y="643"/>
                  </a:lnTo>
                  <a:lnTo>
                    <a:pt x="2502" y="568"/>
                  </a:lnTo>
                  <a:lnTo>
                    <a:pt x="2439" y="499"/>
                  </a:lnTo>
                  <a:lnTo>
                    <a:pt x="2373" y="436"/>
                  </a:lnTo>
                  <a:lnTo>
                    <a:pt x="2339" y="404"/>
                  </a:lnTo>
                  <a:lnTo>
                    <a:pt x="2304" y="376"/>
                  </a:lnTo>
                  <a:lnTo>
                    <a:pt x="2232" y="322"/>
                  </a:lnTo>
                  <a:lnTo>
                    <a:pt x="2155" y="273"/>
                  </a:lnTo>
                  <a:lnTo>
                    <a:pt x="2077" y="228"/>
                  </a:lnTo>
                  <a:lnTo>
                    <a:pt x="1998" y="189"/>
                  </a:lnTo>
                  <a:lnTo>
                    <a:pt x="1916" y="153"/>
                  </a:lnTo>
                  <a:lnTo>
                    <a:pt x="1831" y="122"/>
                  </a:lnTo>
                  <a:lnTo>
                    <a:pt x="1744" y="95"/>
                  </a:lnTo>
                  <a:lnTo>
                    <a:pt x="1656" y="71"/>
                  </a:lnTo>
                  <a:lnTo>
                    <a:pt x="1565" y="51"/>
                  </a:lnTo>
                  <a:lnTo>
                    <a:pt x="1475" y="35"/>
                  </a:lnTo>
                  <a:lnTo>
                    <a:pt x="1428" y="30"/>
                  </a:lnTo>
                  <a:lnTo>
                    <a:pt x="1382" y="24"/>
                  </a:lnTo>
                  <a:lnTo>
                    <a:pt x="1291" y="14"/>
                  </a:lnTo>
                  <a:lnTo>
                    <a:pt x="1196" y="10"/>
                  </a:lnTo>
                  <a:lnTo>
                    <a:pt x="1102" y="7"/>
                  </a:lnTo>
                  <a:lnTo>
                    <a:pt x="1007" y="8"/>
                  </a:lnTo>
                  <a:lnTo>
                    <a:pt x="912" y="13"/>
                  </a:lnTo>
                  <a:lnTo>
                    <a:pt x="817" y="20"/>
                  </a:lnTo>
                  <a:lnTo>
                    <a:pt x="722" y="28"/>
                  </a:lnTo>
                  <a:lnTo>
                    <a:pt x="629" y="41"/>
                  </a:lnTo>
                  <a:lnTo>
                    <a:pt x="536" y="55"/>
                  </a:lnTo>
                  <a:lnTo>
                    <a:pt x="442" y="72"/>
                  </a:lnTo>
                  <a:lnTo>
                    <a:pt x="352" y="91"/>
                  </a:lnTo>
                  <a:lnTo>
                    <a:pt x="263" y="112"/>
                  </a:lnTo>
                  <a:lnTo>
                    <a:pt x="174" y="134"/>
                  </a:lnTo>
                  <a:lnTo>
                    <a:pt x="86" y="160"/>
                  </a:lnTo>
                  <a:lnTo>
                    <a:pt x="1" y="185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62" name="Freeform 139"/>
            <p:cNvSpPr>
              <a:spLocks/>
            </p:cNvSpPr>
            <p:nvPr userDrawn="1"/>
          </p:nvSpPr>
          <p:spPr bwMode="auto">
            <a:xfrm>
              <a:off x="-191" y="-158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63" name="Freeform 140"/>
            <p:cNvSpPr>
              <a:spLocks/>
            </p:cNvSpPr>
            <p:nvPr userDrawn="1"/>
          </p:nvSpPr>
          <p:spPr bwMode="auto">
            <a:xfrm>
              <a:off x="2475" y="469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7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7D7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  <p:sp>
          <p:nvSpPr>
            <p:cNvPr id="264" name="Freeform 141"/>
            <p:cNvSpPr>
              <a:spLocks/>
            </p:cNvSpPr>
            <p:nvPr userDrawn="1"/>
          </p:nvSpPr>
          <p:spPr bwMode="auto">
            <a:xfrm>
              <a:off x="-567" y="532"/>
              <a:ext cx="1" cy="1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0" y="0"/>
                </a:cxn>
                <a:cxn ang="0">
                  <a:pos x="0" y="142"/>
                </a:cxn>
              </a:cxnLst>
              <a:rect l="0" t="0" r="r" b="b"/>
              <a:pathLst>
                <a:path h="142">
                  <a:moveTo>
                    <a:pt x="0" y="142"/>
                  </a:moveTo>
                  <a:lnTo>
                    <a:pt x="0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9487" y="4765500"/>
            <a:ext cx="6075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332" y="4765340"/>
            <a:ext cx="444512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>
                <a:solidFill>
                  <a:prstClr val="black">
                    <a:tint val="75000"/>
                  </a:prstClr>
                </a:solidFill>
              </a:rPr>
              <a:t>Srce za studente prve nastavne godine preddiplomskog studija </a:t>
            </a:r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79014" y="4765340"/>
            <a:ext cx="6075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odle.org/dev/Plugin_types" TargetMode="External"/><Relationship Id="rId2" Type="http://schemas.openxmlformats.org/officeDocument/2006/relationships/hyperlink" Target="https://moodle.org/plugi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odle.org/dev/Activity_modules" TargetMode="External"/><Relationship Id="rId2" Type="http://schemas.openxmlformats.org/officeDocument/2006/relationships/hyperlink" Target="https://docs.moodle.org/dev/Cod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moodle/moodle" TargetMode="External"/><Relationship Id="rId5" Type="http://schemas.openxmlformats.org/officeDocument/2006/relationships/hyperlink" Target="https://github.com/moodlehq/moodle-mod_newmodule" TargetMode="External"/><Relationship Id="rId4" Type="http://schemas.openxmlformats.org/officeDocument/2006/relationships/hyperlink" Target="https://docs.moodle.org/dev/NEWMODULE_Document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odle.org/dev/Templates" TargetMode="External"/><Relationship Id="rId2" Type="http://schemas.openxmlformats.org/officeDocument/2006/relationships/hyperlink" Target="https://mustache.github.io/mustache.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eu@srce.hr" TargetMode="External"/><Relationship Id="rId2" Type="http://schemas.openxmlformats.org/officeDocument/2006/relationships/hyperlink" Target="mailto:Zvonko.martinovic@srce.hr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Izrada</a:t>
            </a:r>
            <a:r>
              <a:rPr lang="en-GB" dirty="0" smtClean="0"/>
              <a:t> </a:t>
            </a:r>
            <a:r>
              <a:rPr lang="en-GB" dirty="0" err="1" smtClean="0"/>
              <a:t>dodataka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sustav</a:t>
            </a:r>
            <a:r>
              <a:rPr lang="en-GB" dirty="0" smtClean="0"/>
              <a:t> Moodle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r"/>
            <a:r>
              <a:rPr lang="en-GB" dirty="0" smtClean="0"/>
              <a:t>Zvonko Martinović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dodataka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sustav</a:t>
            </a:r>
            <a:r>
              <a:rPr lang="en-GB" dirty="0" smtClean="0"/>
              <a:t> Moodle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hlinkClick r:id="rId2"/>
              </a:rPr>
              <a:t>https://moodle.org/plugins</a:t>
            </a:r>
            <a:r>
              <a:rPr lang="hr-HR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docs.moodle.org/dev/Plugin_types</a:t>
            </a:r>
            <a:endParaRPr lang="en-GB" dirty="0"/>
          </a:p>
          <a:p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dodataka</a:t>
            </a:r>
            <a:r>
              <a:rPr lang="en-GB" dirty="0" smtClean="0"/>
              <a:t> (40-ak </a:t>
            </a:r>
            <a:r>
              <a:rPr lang="en-GB" dirty="0" err="1" smtClean="0"/>
              <a:t>različitih</a:t>
            </a:r>
            <a:r>
              <a:rPr lang="en-GB" dirty="0" smtClean="0"/>
              <a:t> </a:t>
            </a:r>
            <a:r>
              <a:rPr lang="en-GB" dirty="0" err="1" smtClean="0"/>
              <a:t>vrsta</a:t>
            </a:r>
            <a:r>
              <a:rPr lang="en-GB" dirty="0" smtClean="0"/>
              <a:t> </a:t>
            </a:r>
            <a:r>
              <a:rPr lang="en-GB" dirty="0" err="1" smtClean="0"/>
              <a:t>dodataka</a:t>
            </a:r>
            <a:r>
              <a:rPr lang="en-GB" dirty="0" smtClean="0"/>
              <a:t>):</a:t>
            </a:r>
          </a:p>
          <a:p>
            <a:pPr lvl="1"/>
            <a:r>
              <a:rPr lang="en-GB" dirty="0" err="1" smtClean="0"/>
              <a:t>Aktivnosti</a:t>
            </a:r>
            <a:endParaRPr lang="en-GB" dirty="0" smtClean="0"/>
          </a:p>
          <a:p>
            <a:pPr lvl="1"/>
            <a:r>
              <a:rPr lang="en-GB" dirty="0" err="1" smtClean="0"/>
              <a:t>Administratorski</a:t>
            </a:r>
            <a:r>
              <a:rPr lang="en-GB" dirty="0" smtClean="0"/>
              <a:t> </a:t>
            </a:r>
            <a:r>
              <a:rPr lang="en-GB" dirty="0" err="1" smtClean="0"/>
              <a:t>dodaci</a:t>
            </a:r>
            <a:endParaRPr lang="en-GB" dirty="0" smtClean="0"/>
          </a:p>
          <a:p>
            <a:pPr lvl="1"/>
            <a:r>
              <a:rPr lang="en-GB" dirty="0" err="1" smtClean="0"/>
              <a:t>Načini</a:t>
            </a:r>
            <a:r>
              <a:rPr lang="en-GB" dirty="0" smtClean="0"/>
              <a:t> </a:t>
            </a:r>
            <a:r>
              <a:rPr lang="en-GB" dirty="0" err="1" smtClean="0"/>
              <a:t>ocjenjivanja</a:t>
            </a:r>
            <a:endParaRPr lang="en-GB" dirty="0" smtClean="0"/>
          </a:p>
          <a:p>
            <a:pPr lvl="1"/>
            <a:r>
              <a:rPr lang="en-GB" dirty="0" err="1" smtClean="0"/>
              <a:t>Dodaci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zadaću</a:t>
            </a:r>
            <a:r>
              <a:rPr lang="en-GB" dirty="0" smtClean="0"/>
              <a:t> (</a:t>
            </a:r>
            <a:r>
              <a:rPr lang="en-GB" dirty="0" err="1" smtClean="0"/>
              <a:t>vrsta</a:t>
            </a:r>
            <a:r>
              <a:rPr lang="en-GB" dirty="0" smtClean="0"/>
              <a:t> </a:t>
            </a:r>
            <a:r>
              <a:rPr lang="en-GB" dirty="0" err="1" smtClean="0"/>
              <a:t>zadaće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povratne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Dodaci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uređivače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endParaRPr lang="en-GB" dirty="0" smtClean="0"/>
          </a:p>
          <a:p>
            <a:pPr lvl="1"/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autentikacije</a:t>
            </a:r>
            <a:endParaRPr lang="en-GB" dirty="0" smtClean="0"/>
          </a:p>
          <a:p>
            <a:pPr lvl="1"/>
            <a:r>
              <a:rPr lang="en-GB" dirty="0" err="1" smtClean="0"/>
              <a:t>Ograničenja</a:t>
            </a:r>
            <a:r>
              <a:rPr lang="en-GB" dirty="0" smtClean="0"/>
              <a:t> </a:t>
            </a:r>
            <a:r>
              <a:rPr lang="en-GB" dirty="0" err="1" smtClean="0"/>
              <a:t>dostupnosti</a:t>
            </a:r>
            <a:endParaRPr lang="en-GB" dirty="0" smtClean="0"/>
          </a:p>
          <a:p>
            <a:pPr lvl="1"/>
            <a:r>
              <a:rPr lang="en-GB" dirty="0" err="1" smtClean="0"/>
              <a:t>Blokovi</a:t>
            </a:r>
            <a:endParaRPr lang="en-GB" dirty="0" smtClean="0"/>
          </a:p>
          <a:p>
            <a:pPr lvl="1"/>
            <a:r>
              <a:rPr lang="en-GB" dirty="0" err="1" smtClean="0"/>
              <a:t>Dodaci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knjigu</a:t>
            </a:r>
            <a:endParaRPr lang="en-GB" dirty="0" smtClean="0"/>
          </a:p>
          <a:p>
            <a:pPr lvl="1"/>
            <a:r>
              <a:rPr lang="en-GB" dirty="0" smtClean="0"/>
              <a:t>Cache store</a:t>
            </a:r>
          </a:p>
          <a:p>
            <a:pPr lvl="1"/>
            <a:r>
              <a:rPr lang="en-GB" dirty="0" err="1" smtClean="0"/>
              <a:t>Upisi</a:t>
            </a:r>
            <a:endParaRPr lang="en-GB" dirty="0" smtClean="0"/>
          </a:p>
          <a:p>
            <a:pPr lvl="1"/>
            <a:r>
              <a:rPr lang="en-GB" dirty="0" err="1" smtClean="0"/>
              <a:t>Teme</a:t>
            </a:r>
            <a:r>
              <a:rPr lang="en-GB" dirty="0" smtClean="0"/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13108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izraditi</a:t>
            </a:r>
            <a:r>
              <a:rPr lang="en-GB" dirty="0" smtClean="0"/>
              <a:t> </a:t>
            </a:r>
            <a:r>
              <a:rPr lang="en-GB" dirty="0" err="1" smtClean="0"/>
              <a:t>dodatak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sustav</a:t>
            </a:r>
            <a:r>
              <a:rPr lang="en-GB" dirty="0" smtClean="0"/>
              <a:t> Moodle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Moodle docs:</a:t>
            </a:r>
          </a:p>
          <a:p>
            <a:pPr lvl="1"/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docs.moodle.org/dev/Coding</a:t>
            </a:r>
            <a:endParaRPr lang="en-GB" dirty="0" smtClean="0"/>
          </a:p>
          <a:p>
            <a:pPr lvl="1"/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docs.moodle.org/dev/Activity_modules</a:t>
            </a:r>
            <a:endParaRPr lang="en-GB" dirty="0" smtClean="0"/>
          </a:p>
          <a:p>
            <a:pPr lvl="1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docs.moodle.org/dev/NEWMODULE_Documentation</a:t>
            </a:r>
            <a:endParaRPr lang="en-GB" dirty="0" smtClean="0"/>
          </a:p>
          <a:p>
            <a:pPr marL="257168" lvl="1" indent="0">
              <a:buNone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Mod </a:t>
            </a:r>
            <a:r>
              <a:rPr lang="en-GB" dirty="0" err="1" smtClean="0"/>
              <a:t>newmodule</a:t>
            </a:r>
            <a:r>
              <a:rPr lang="en-GB" dirty="0" smtClean="0"/>
              <a:t>:</a:t>
            </a:r>
          </a:p>
          <a:p>
            <a:pPr lvl="1"/>
            <a:r>
              <a:rPr lang="hr-HR" dirty="0">
                <a:hlinkClick r:id="rId5"/>
              </a:rPr>
              <a:t>https://</a:t>
            </a:r>
            <a:r>
              <a:rPr lang="hr-HR" dirty="0" smtClean="0">
                <a:hlinkClick r:id="rId5"/>
              </a:rPr>
              <a:t>github.com/moodlehq/moodle-mod_newmodule</a:t>
            </a:r>
            <a:endParaRPr lang="en-GB" dirty="0" smtClean="0"/>
          </a:p>
          <a:p>
            <a:pPr lvl="1"/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Moodle core</a:t>
            </a:r>
          </a:p>
          <a:p>
            <a:pPr lvl="1"/>
            <a:r>
              <a:rPr lang="hr-HR" dirty="0">
                <a:hlinkClick r:id="rId6"/>
              </a:rPr>
              <a:t>https://</a:t>
            </a:r>
            <a:r>
              <a:rPr lang="hr-HR" dirty="0" smtClean="0">
                <a:hlinkClick r:id="rId6"/>
              </a:rPr>
              <a:t>github.com/moodle/moodle</a:t>
            </a:r>
            <a:endParaRPr lang="en-GB" dirty="0" smtClean="0"/>
          </a:p>
          <a:p>
            <a:pPr marL="257168" lvl="1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25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Teme</a:t>
            </a:r>
            <a:r>
              <a:rPr lang="en-GB" dirty="0" smtClean="0"/>
              <a:t> </a:t>
            </a:r>
            <a:r>
              <a:rPr lang="en-GB" dirty="0" err="1" smtClean="0"/>
              <a:t>radionice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Standardne </a:t>
            </a:r>
            <a:r>
              <a:rPr lang="hr-HR" dirty="0"/>
              <a:t>datoteke i funkcije</a:t>
            </a:r>
          </a:p>
          <a:p>
            <a:r>
              <a:rPr lang="hr-HR" dirty="0" smtClean="0"/>
              <a:t>Definicija </a:t>
            </a:r>
            <a:r>
              <a:rPr lang="hr-HR" dirty="0"/>
              <a:t>tablica u bazi podataka (install.xml)</a:t>
            </a:r>
          </a:p>
          <a:p>
            <a:r>
              <a:rPr lang="hr-HR" dirty="0" smtClean="0"/>
              <a:t>Definicija </a:t>
            </a:r>
            <a:r>
              <a:rPr lang="hr-HR" dirty="0"/>
              <a:t>korisničkih prava (</a:t>
            </a:r>
            <a:r>
              <a:rPr lang="hr-HR" dirty="0" err="1"/>
              <a:t>access.php</a:t>
            </a:r>
            <a:r>
              <a:rPr lang="hr-HR" dirty="0"/>
              <a:t>)</a:t>
            </a:r>
          </a:p>
          <a:p>
            <a:r>
              <a:rPr lang="hr-HR" dirty="0" smtClean="0"/>
              <a:t>Događaji </a:t>
            </a:r>
            <a:r>
              <a:rPr lang="hr-HR" dirty="0"/>
              <a:t>(</a:t>
            </a:r>
            <a:r>
              <a:rPr lang="hr-HR" dirty="0" err="1"/>
              <a:t>events.php</a:t>
            </a:r>
            <a:r>
              <a:rPr lang="hr-HR" dirty="0"/>
              <a:t>)</a:t>
            </a:r>
          </a:p>
          <a:p>
            <a:r>
              <a:rPr lang="hr-HR" dirty="0" smtClean="0"/>
              <a:t>Jezični </a:t>
            </a:r>
            <a:r>
              <a:rPr lang="hr-HR" dirty="0"/>
              <a:t>paket</a:t>
            </a:r>
          </a:p>
          <a:p>
            <a:r>
              <a:rPr lang="hr-HR" dirty="0" smtClean="0"/>
              <a:t>Definicija </a:t>
            </a:r>
            <a:r>
              <a:rPr lang="hr-HR" dirty="0"/>
              <a:t>biblioteke (</a:t>
            </a:r>
            <a:r>
              <a:rPr lang="hr-HR" dirty="0" err="1"/>
              <a:t>lib.php</a:t>
            </a:r>
            <a:r>
              <a:rPr lang="hr-HR" dirty="0"/>
              <a:t> i </a:t>
            </a:r>
            <a:r>
              <a:rPr lang="hr-HR" dirty="0" err="1"/>
              <a:t>locallib.php</a:t>
            </a:r>
            <a:r>
              <a:rPr lang="hr-HR" dirty="0"/>
              <a:t>)</a:t>
            </a:r>
          </a:p>
          <a:p>
            <a:r>
              <a:rPr lang="hr-HR" dirty="0" smtClean="0"/>
              <a:t>Postavke </a:t>
            </a:r>
            <a:r>
              <a:rPr lang="hr-HR" dirty="0"/>
              <a:t>aktivnosti</a:t>
            </a:r>
          </a:p>
          <a:p>
            <a:r>
              <a:rPr lang="hr-HR" dirty="0" smtClean="0"/>
              <a:t>Predlošci </a:t>
            </a:r>
            <a:r>
              <a:rPr lang="hr-HR" dirty="0"/>
              <a:t>(</a:t>
            </a:r>
            <a:r>
              <a:rPr lang="hr-HR" dirty="0" err="1"/>
              <a:t>mustache</a:t>
            </a:r>
            <a:r>
              <a:rPr lang="hr-HR" dirty="0"/>
              <a:t> template)</a:t>
            </a:r>
          </a:p>
          <a:p>
            <a:r>
              <a:rPr lang="hr-HR" dirty="0" smtClean="0"/>
              <a:t>CSS </a:t>
            </a:r>
            <a:r>
              <a:rPr lang="hr-HR" dirty="0"/>
              <a:t>i </a:t>
            </a:r>
            <a:r>
              <a:rPr lang="hr-HR" dirty="0" err="1"/>
              <a:t>Javascript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15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 features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dirty="0"/>
              <a:t>FEATURE_MOD_INTRO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</a:t>
            </a:r>
            <a:r>
              <a:rPr lang="hr-HR" dirty="0" smtClean="0"/>
              <a:t>uvod</a:t>
            </a:r>
            <a:endParaRPr lang="hr-HR" dirty="0"/>
          </a:p>
          <a:p>
            <a:r>
              <a:rPr lang="hr-HR" b="1" dirty="0"/>
              <a:t>FEATURE_SHOW_DESCRIPTION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prikaz opisa na naslovnici </a:t>
            </a:r>
            <a:r>
              <a:rPr lang="hr-HR" dirty="0" smtClean="0"/>
              <a:t>e-kolegija</a:t>
            </a:r>
            <a:endParaRPr lang="hr-HR" dirty="0"/>
          </a:p>
          <a:p>
            <a:r>
              <a:rPr lang="hr-HR" b="1" dirty="0"/>
              <a:t>FEATURE_GROUPS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</a:t>
            </a:r>
            <a:r>
              <a:rPr lang="hr-HR" dirty="0" smtClean="0"/>
              <a:t>grupe</a:t>
            </a:r>
            <a:endParaRPr lang="hr-HR" dirty="0"/>
          </a:p>
          <a:p>
            <a:r>
              <a:rPr lang="hr-HR" b="1" dirty="0"/>
              <a:t>FEATURE_GROUPINGS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</a:t>
            </a:r>
            <a:r>
              <a:rPr lang="hr-HR" dirty="0" smtClean="0"/>
              <a:t>grupacije</a:t>
            </a:r>
            <a:endParaRPr lang="hr-HR" dirty="0"/>
          </a:p>
          <a:p>
            <a:r>
              <a:rPr lang="hr-HR" b="1" dirty="0" smtClean="0"/>
              <a:t>FEATURE_BACKUP_MOODLE2</a:t>
            </a:r>
            <a:r>
              <a:rPr lang="hr-HR" dirty="0" smtClean="0"/>
              <a:t> </a:t>
            </a:r>
            <a:r>
              <a:rPr lang="hr-HR" dirty="0"/>
              <a:t>- </a:t>
            </a:r>
            <a:r>
              <a:rPr lang="hr-HR" dirty="0" err="1"/>
              <a:t>true</a:t>
            </a:r>
            <a:r>
              <a:rPr lang="hr-HR" dirty="0"/>
              <a:t> ako modul podržava moodle2 format </a:t>
            </a:r>
            <a:r>
              <a:rPr lang="hr-HR" dirty="0" smtClean="0"/>
              <a:t>backupa/</a:t>
            </a:r>
            <a:r>
              <a:rPr lang="hr-HR" dirty="0" err="1" smtClean="0"/>
              <a:t>restorea</a:t>
            </a:r>
            <a:endParaRPr lang="hr-HR" dirty="0"/>
          </a:p>
          <a:p>
            <a:r>
              <a:rPr lang="hr-HR" b="1" dirty="0"/>
              <a:t>FEATURE_GRADE_HAS_GRADE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</a:t>
            </a:r>
            <a:r>
              <a:rPr lang="hr-HR" dirty="0" smtClean="0"/>
              <a:t>ocjenjivanje</a:t>
            </a:r>
            <a:endParaRPr lang="hr-HR" dirty="0"/>
          </a:p>
          <a:p>
            <a:r>
              <a:rPr lang="hr-HR" b="1" dirty="0"/>
              <a:t>FEATURE_ADVANCED_GRADING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napredne metode </a:t>
            </a:r>
            <a:r>
              <a:rPr lang="hr-HR" dirty="0" smtClean="0"/>
              <a:t>ocjenjivanja</a:t>
            </a:r>
            <a:endParaRPr lang="hr-HR" dirty="0"/>
          </a:p>
          <a:p>
            <a:r>
              <a:rPr lang="hr-HR" b="1" dirty="0"/>
              <a:t>FEATURE_CONTROLS_GRADE_VISIBILITY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kontrolu vidljivosti u </a:t>
            </a:r>
            <a:r>
              <a:rPr lang="hr-HR" dirty="0" smtClean="0"/>
              <a:t>ocjenama</a:t>
            </a:r>
            <a:endParaRPr lang="hr-HR" dirty="0"/>
          </a:p>
          <a:p>
            <a:r>
              <a:rPr lang="hr-HR" b="1" dirty="0"/>
              <a:t>FEATURE_GRADE_OUTCOMES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ishode </a:t>
            </a:r>
            <a:r>
              <a:rPr lang="hr-HR" dirty="0" smtClean="0"/>
              <a:t>učenja</a:t>
            </a:r>
            <a:endParaRPr lang="hr-HR" dirty="0"/>
          </a:p>
          <a:p>
            <a:r>
              <a:rPr lang="hr-HR" b="1" dirty="0"/>
              <a:t>FEATURE_MODEDIT_DEFAULT_COMPLETION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standardnu </a:t>
            </a:r>
            <a:r>
              <a:rPr lang="hr-HR" dirty="0" smtClean="0"/>
              <a:t>dovršenost</a:t>
            </a:r>
            <a:endParaRPr lang="hr-HR" dirty="0"/>
          </a:p>
          <a:p>
            <a:r>
              <a:rPr lang="hr-HR" b="1" dirty="0"/>
              <a:t>FEATURE_COMPLETION_TRACKS_VIEWS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integrira kod za </a:t>
            </a:r>
            <a:r>
              <a:rPr lang="hr-HR" dirty="0" err="1"/>
              <a:t>pračenje</a:t>
            </a:r>
            <a:r>
              <a:rPr lang="hr-HR" dirty="0"/>
              <a:t> </a:t>
            </a:r>
            <a:r>
              <a:rPr lang="hr-HR" dirty="0" smtClean="0"/>
              <a:t>posjeta</a:t>
            </a:r>
            <a:endParaRPr lang="hr-HR" dirty="0"/>
          </a:p>
          <a:p>
            <a:r>
              <a:rPr lang="hr-HR" b="1" dirty="0"/>
              <a:t>FEATURE_COMPLETION_HAS_RULES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ima vlastita pravila za praćenje </a:t>
            </a:r>
            <a:r>
              <a:rPr lang="hr-HR" dirty="0" smtClean="0"/>
              <a:t>dovršenosti</a:t>
            </a:r>
            <a:endParaRPr lang="hr-HR" dirty="0"/>
          </a:p>
          <a:p>
            <a:r>
              <a:rPr lang="hr-HR" b="1" dirty="0"/>
              <a:t>FEATURE_NO_VIEW_LINK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nema '</a:t>
            </a:r>
            <a:r>
              <a:rPr lang="hr-HR" dirty="0" err="1"/>
              <a:t>view</a:t>
            </a:r>
            <a:r>
              <a:rPr lang="hr-HR" dirty="0"/>
              <a:t>' stranicu (npr. kao oznaka</a:t>
            </a:r>
            <a:r>
              <a:rPr lang="hr-HR" dirty="0" smtClean="0"/>
              <a:t>)</a:t>
            </a:r>
            <a:endParaRPr lang="hr-HR" dirty="0"/>
          </a:p>
          <a:p>
            <a:r>
              <a:rPr lang="hr-HR" b="1" dirty="0"/>
              <a:t>FEATURE_USES_QUESTIONS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koristi bazu </a:t>
            </a:r>
            <a:r>
              <a:rPr lang="hr-HR" dirty="0" smtClean="0"/>
              <a:t>pitanja</a:t>
            </a:r>
            <a:endParaRPr lang="hr-HR" dirty="0"/>
          </a:p>
          <a:p>
            <a:r>
              <a:rPr lang="hr-HR" b="1" dirty="0"/>
              <a:t>FEATURE_PLAGIARISM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dodatke za </a:t>
            </a:r>
            <a:r>
              <a:rPr lang="hr-HR" dirty="0" err="1" smtClean="0"/>
              <a:t>plagijarizam</a:t>
            </a:r>
            <a:endParaRPr lang="hr-HR" dirty="0"/>
          </a:p>
          <a:p>
            <a:r>
              <a:rPr lang="hr-HR" b="1" dirty="0"/>
              <a:t>FEATURE_IDNUMBER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traže podršku za postavljanje ID broja za potrebe izračuna </a:t>
            </a:r>
            <a:r>
              <a:rPr lang="hr-HR" dirty="0" smtClean="0"/>
              <a:t>ocjene</a:t>
            </a:r>
            <a:endParaRPr lang="hr-HR" dirty="0"/>
          </a:p>
          <a:p>
            <a:r>
              <a:rPr lang="hr-HR" b="1" dirty="0"/>
              <a:t>FEATURE_MOD_ARCHETYPE</a:t>
            </a:r>
            <a:r>
              <a:rPr lang="hr-HR" dirty="0"/>
              <a:t> - tip </a:t>
            </a:r>
            <a:r>
              <a:rPr lang="hr-HR" dirty="0" smtClean="0"/>
              <a:t>modula</a:t>
            </a:r>
            <a:endParaRPr lang="hr-HR" dirty="0"/>
          </a:p>
          <a:p>
            <a:r>
              <a:rPr lang="hr-HR" b="1" dirty="0"/>
              <a:t>FEATURE_COMMENT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</a:t>
            </a:r>
            <a:r>
              <a:rPr lang="hr-HR" dirty="0" smtClean="0"/>
              <a:t>komentare</a:t>
            </a:r>
            <a:endParaRPr lang="hr-HR" dirty="0"/>
          </a:p>
          <a:p>
            <a:r>
              <a:rPr lang="hr-HR" b="1" dirty="0"/>
              <a:t>FEATURE_RATE</a:t>
            </a:r>
            <a:r>
              <a:rPr lang="hr-HR" dirty="0"/>
              <a:t> - </a:t>
            </a:r>
            <a:r>
              <a:rPr lang="hr-HR" dirty="0" err="1"/>
              <a:t>true</a:t>
            </a:r>
            <a:r>
              <a:rPr lang="hr-HR" dirty="0"/>
              <a:t> ako modul podržava rangiranje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63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Mustache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mustache.github.io/mustache.5.html</a:t>
            </a:r>
            <a:endParaRPr lang="en-GB" dirty="0" smtClean="0"/>
          </a:p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docs.moodle.org/dev/Templates</a:t>
            </a:r>
            <a:endParaRPr lang="en-GB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40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Hvala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pažnji</a:t>
            </a:r>
            <a:r>
              <a:rPr lang="en-GB" dirty="0" smtClean="0"/>
              <a:t> 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zvonko.martinovic@srce.hr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ceu@srce.hr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311</TotalTime>
  <Words>316</Words>
  <Application>Microsoft Office PowerPoint</Application>
  <PresentationFormat>Custom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Srce - 4x3</vt:lpstr>
      <vt:lpstr>Imenovanje-Nekomercijalno-Bez prerada (CC BY-NC-ND)</vt:lpstr>
      <vt:lpstr>Izrada dodataka za sustav Moodle</vt:lpstr>
      <vt:lpstr>Vrste dodataka za sustav Moodle</vt:lpstr>
      <vt:lpstr>Kako izraditi dodatak za sustav Moodle</vt:lpstr>
      <vt:lpstr>Teme radionice</vt:lpstr>
      <vt:lpstr>Mod features</vt:lpstr>
      <vt:lpstr>Mustache</vt:lpstr>
      <vt:lpstr>Hvala na pažnji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Zvonko Martinović</cp:lastModifiedBy>
  <cp:revision>20</cp:revision>
  <cp:lastPrinted>2014-06-24T07:01:20Z</cp:lastPrinted>
  <dcterms:created xsi:type="dcterms:W3CDTF">2014-09-19T07:16:42Z</dcterms:created>
  <dcterms:modified xsi:type="dcterms:W3CDTF">2017-11-06T10:03:06Z</dcterms:modified>
</cp:coreProperties>
</file>