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3BC-CBD2-4191-ACA1-7C3A0251D0DF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6186-F4B3-4F8A-ABB3-F05D541A97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3BC-CBD2-4191-ACA1-7C3A0251D0DF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6186-F4B3-4F8A-ABB3-F05D541A97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3BC-CBD2-4191-ACA1-7C3A0251D0DF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6186-F4B3-4F8A-ABB3-F05D541A97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3BC-CBD2-4191-ACA1-7C3A0251D0DF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6186-F4B3-4F8A-ABB3-F05D541A97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3BC-CBD2-4191-ACA1-7C3A0251D0DF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6186-F4B3-4F8A-ABB3-F05D541A97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3BC-CBD2-4191-ACA1-7C3A0251D0DF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6186-F4B3-4F8A-ABB3-F05D541A97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3BC-CBD2-4191-ACA1-7C3A0251D0DF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6186-F4B3-4F8A-ABB3-F05D541A97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3BC-CBD2-4191-ACA1-7C3A0251D0DF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6186-F4B3-4F8A-ABB3-F05D541A97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3BC-CBD2-4191-ACA1-7C3A0251D0DF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6186-F4B3-4F8A-ABB3-F05D541A97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3BC-CBD2-4191-ACA1-7C3A0251D0DF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6186-F4B3-4F8A-ABB3-F05D541A97C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13BC-CBD2-4191-ACA1-7C3A0251D0DF}" type="datetimeFigureOut">
              <a:rPr lang="hr-HR" smtClean="0"/>
              <a:pPr/>
              <a:t>7.11.2017.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A6186-F4B3-4F8A-ABB3-F05D541A97C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41A6186-F4B3-4F8A-ABB3-F05D541A97C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39213BC-CBD2-4191-ACA1-7C3A0251D0DF}" type="datetimeFigureOut">
              <a:rPr lang="hr-HR" smtClean="0"/>
              <a:pPr/>
              <a:t>7.11.2017.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Arduino</a:t>
            </a:r>
            <a:r>
              <a:rPr lang="hr-HR" dirty="0" smtClean="0"/>
              <a:t> i </a:t>
            </a:r>
            <a:r>
              <a:rPr lang="hr-HR" dirty="0" err="1" smtClean="0"/>
              <a:t>micro</a:t>
            </a:r>
            <a:r>
              <a:rPr lang="hr-HR" dirty="0" smtClean="0"/>
              <a:t>:bit u nastavi informatike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sz="1600" dirty="0" smtClean="0"/>
              <a:t>Maja Mačinko Kovač, prof mentor</a:t>
            </a:r>
          </a:p>
          <a:p>
            <a:pPr algn="r"/>
            <a:r>
              <a:rPr lang="hr-HR" sz="1600" dirty="0" smtClean="0"/>
              <a:t>Petar  Dobrić, prof savjetnik. </a:t>
            </a:r>
          </a:p>
          <a:p>
            <a:pPr algn="r"/>
            <a:r>
              <a:rPr lang="hr-HR" sz="1600" dirty="0" smtClean="0"/>
              <a:t>Janko </a:t>
            </a:r>
            <a:r>
              <a:rPr lang="hr-HR" sz="1600" dirty="0" err="1" smtClean="0"/>
              <a:t>Radigović</a:t>
            </a:r>
            <a:r>
              <a:rPr lang="hr-HR" sz="1600" dirty="0" smtClean="0"/>
              <a:t>, dipl. ing </a:t>
            </a:r>
            <a:endParaRPr lang="hr-HR" sz="1600" dirty="0"/>
          </a:p>
        </p:txBody>
      </p:sp>
    </p:spTree>
    <p:extLst>
      <p:ext uri="{BB962C8B-B14F-4D97-AF65-F5344CB8AC3E}">
        <p14:creationId xmlns="" xmlns:p14="http://schemas.microsoft.com/office/powerpoint/2010/main" val="15532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91369 automatika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9122" y="188640"/>
            <a:ext cx="4837134" cy="6480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91369_Automatika KB_12-13_P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0162" y="476672"/>
            <a:ext cx="3889830" cy="5400000"/>
          </a:xfrm>
        </p:spPr>
      </p:pic>
      <p:pic>
        <p:nvPicPr>
          <p:cNvPr id="5" name="Picture 4" descr="P91369_Automatika KB_12-13_Pag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8362" y="476672"/>
            <a:ext cx="3890062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91368_robotika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2350" y="188640"/>
            <a:ext cx="4673906" cy="6480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91368_Robotika KB_24-25_P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018" y="549280"/>
            <a:ext cx="3890942" cy="5400000"/>
          </a:xfrm>
        </p:spPr>
      </p:pic>
      <p:pic>
        <p:nvPicPr>
          <p:cNvPr id="5" name="Picture 4" descr="P91368_Robotika KB_24-25_Pag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9450" y="549280"/>
            <a:ext cx="3890942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91846 python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7352"/>
            <a:ext cx="4667122" cy="6480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91846_Priručnik iz Paytona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285" y="621288"/>
            <a:ext cx="3889691" cy="5400000"/>
          </a:xfrm>
        </p:spPr>
      </p:pic>
      <p:pic>
        <p:nvPicPr>
          <p:cNvPr id="5" name="Picture 4" descr="P91846_Priručnik iz Paytona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4730" y="621288"/>
            <a:ext cx="3889678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707_Raspberry Pi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4670088" cy="6480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707_Raspberry Pi_str.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3296"/>
            <a:ext cx="3889997" cy="5400000"/>
          </a:xfrm>
          <a:prstGeom prst="rect">
            <a:avLst/>
          </a:prstGeom>
        </p:spPr>
      </p:pic>
      <p:pic>
        <p:nvPicPr>
          <p:cNvPr id="1026" name="Picture 2" descr="\\tartar\_Razmjena\jradigovic\janko__PRIRUCNICI\13707_Raspberry Pi_str.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92696"/>
            <a:ext cx="3889732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</a:t>
            </a:r>
            <a:r>
              <a:rPr lang="hr-HR" dirty="0" err="1" smtClean="0"/>
              <a:t>arduino</a:t>
            </a:r>
            <a:r>
              <a:rPr lang="hr-HR" dirty="0" smtClean="0"/>
              <a:t>? 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313254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106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Micro</a:t>
            </a:r>
            <a:r>
              <a:rPr lang="hr-HR" dirty="0" smtClean="0"/>
              <a:t>:bit 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1052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615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Upravljanje signalnom rasvjetom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endParaRPr lang="hr-HR" dirty="0"/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Materijal: </a:t>
            </a:r>
          </a:p>
          <a:p>
            <a:r>
              <a:rPr lang="hr-HR" dirty="0" smtClean="0"/>
              <a:t>3 svjetleće diode</a:t>
            </a:r>
          </a:p>
          <a:p>
            <a:r>
              <a:rPr lang="hr-HR" dirty="0" smtClean="0"/>
              <a:t>3 otpornika</a:t>
            </a:r>
          </a:p>
          <a:p>
            <a:r>
              <a:rPr lang="hr-HR" dirty="0" smtClean="0"/>
              <a:t> vodiči</a:t>
            </a:r>
          </a:p>
          <a:p>
            <a:r>
              <a:rPr lang="hr-HR" dirty="0" smtClean="0"/>
              <a:t>Univerzalna eksperimentalna pločica</a:t>
            </a:r>
          </a:p>
          <a:p>
            <a:endParaRPr lang="hr-HR" dirty="0" smtClean="0"/>
          </a:p>
          <a:p>
            <a:pPr marL="11430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7638"/>
            <a:ext cx="3600400" cy="2284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3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Shema spajanja: </a:t>
            </a:r>
            <a:endParaRPr lang="hr-HR" dirty="0"/>
          </a:p>
        </p:txBody>
      </p:sp>
      <p:pic>
        <p:nvPicPr>
          <p:cNvPr id="4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9"/>
          <a:stretch/>
        </p:blipFill>
        <p:spPr>
          <a:xfrm>
            <a:off x="1077574" y="1600200"/>
            <a:ext cx="6379251" cy="4800600"/>
          </a:xfrm>
        </p:spPr>
      </p:pic>
    </p:spTree>
    <p:extLst>
      <p:ext uri="{BB962C8B-B14F-4D97-AF65-F5344CB8AC3E}">
        <p14:creationId xmlns="" xmlns:p14="http://schemas.microsoft.com/office/powerpoint/2010/main" val="16357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5293" r="78339" b="25015"/>
          <a:stretch/>
        </p:blipFill>
        <p:spPr bwMode="auto">
          <a:xfrm>
            <a:off x="1259632" y="274638"/>
            <a:ext cx="5256584" cy="6583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91234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HEX file: 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8822" b="5901"/>
          <a:stretch/>
        </p:blipFill>
        <p:spPr bwMode="auto">
          <a:xfrm>
            <a:off x="448127" y="1988840"/>
            <a:ext cx="7620000" cy="3653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39670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5966" t="15291" r="20800" b="11193"/>
          <a:stretch/>
        </p:blipFill>
        <p:spPr bwMode="auto">
          <a:xfrm>
            <a:off x="2051720" y="1772816"/>
            <a:ext cx="3859986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87531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Dodatni materijali: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r-HR" b="1" dirty="0" smtClean="0"/>
              <a:t>Digitalna i tiskana izdanja Školske knjige</a:t>
            </a:r>
          </a:p>
          <a:p>
            <a:endParaRPr lang="hr-HR" dirty="0"/>
          </a:p>
          <a:p>
            <a:r>
              <a:rPr lang="hr-HR" dirty="0" smtClean="0"/>
              <a:t>„Priručnik iz automatike”, Paolo Zenzerović i Maja </a:t>
            </a:r>
            <a:r>
              <a:rPr lang="hr-HR" dirty="0" err="1" smtClean="0"/>
              <a:t>Mačinko</a:t>
            </a:r>
            <a:r>
              <a:rPr lang="hr-HR" dirty="0" smtClean="0"/>
              <a:t> Kovač</a:t>
            </a:r>
          </a:p>
          <a:p>
            <a:r>
              <a:rPr lang="hr-HR" dirty="0" smtClean="0"/>
              <a:t>„Priručnik iz robotike”, Petar Dobrić</a:t>
            </a:r>
          </a:p>
          <a:p>
            <a:r>
              <a:rPr lang="hr-HR" dirty="0" smtClean="0"/>
              <a:t>„ Priručnik za primjenu Mikro:bita u programskom jeziku </a:t>
            </a:r>
            <a:r>
              <a:rPr lang="hr-HR" dirty="0" err="1" smtClean="0"/>
              <a:t>Phyton</a:t>
            </a:r>
            <a:r>
              <a:rPr lang="hr-HR" dirty="0" smtClean="0"/>
              <a:t>”, Josip Jurić </a:t>
            </a:r>
          </a:p>
          <a:p>
            <a:r>
              <a:rPr lang="hr-HR" dirty="0" smtClean="0"/>
              <a:t>„Priručnik za upotrebu mikroračunala </a:t>
            </a:r>
            <a:r>
              <a:rPr lang="hr-HR" dirty="0" err="1" smtClean="0"/>
              <a:t>Raspbery</a:t>
            </a:r>
            <a:r>
              <a:rPr lang="hr-HR" dirty="0" smtClean="0"/>
              <a:t> </a:t>
            </a:r>
            <a:r>
              <a:rPr lang="hr-HR" dirty="0" err="1" smtClean="0"/>
              <a:t>Pi</a:t>
            </a:r>
            <a:r>
              <a:rPr lang="hr-HR" dirty="0" smtClean="0"/>
              <a:t>”, Goran Mučnjak</a:t>
            </a:r>
          </a:p>
          <a:p>
            <a:pPr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="" xmlns:p14="http://schemas.microsoft.com/office/powerpoint/2010/main" val="697981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sjednost">
  <a:themeElements>
    <a:clrScheme name="Susjednost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210</TotalTime>
  <Words>99</Words>
  <Application>Microsoft Office PowerPoint</Application>
  <PresentationFormat>On-screen Show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Susjednost</vt:lpstr>
      <vt:lpstr>Arduino i micro:bit u nastavi informatike</vt:lpstr>
      <vt:lpstr>Što je arduino? </vt:lpstr>
      <vt:lpstr>Micro:bit </vt:lpstr>
      <vt:lpstr>Upravljanje signalnom rasvjetom</vt:lpstr>
      <vt:lpstr>Shema spajanja: </vt:lpstr>
      <vt:lpstr>Slide 6</vt:lpstr>
      <vt:lpstr>HEX file: </vt:lpstr>
      <vt:lpstr>Slide 8</vt:lpstr>
      <vt:lpstr>Dodatni materijali: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i micro:bit u nastavi informatike</dc:title>
  <dc:creator>Korisnik</dc:creator>
  <cp:lastModifiedBy>sk-jradigovic</cp:lastModifiedBy>
  <cp:revision>13</cp:revision>
  <dcterms:created xsi:type="dcterms:W3CDTF">2017-10-12T09:27:29Z</dcterms:created>
  <dcterms:modified xsi:type="dcterms:W3CDTF">2017-11-07T09:50:26Z</dcterms:modified>
</cp:coreProperties>
</file>