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s/slide7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6.xml" ContentType="application/vnd.openxmlformats-officedocument.presentationml.slide+xml"/>
  <Override PartName="/ppt/slides/slide26.xml" ContentType="application/vnd.openxmlformats-officedocument.presentationml.slide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slides/slide25.xml" ContentType="application/vnd.openxmlformats-officedocument.presentationml.slide+xml"/>
  <Override PartName="/ppt/slides/slide21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32"/>
  </p:notes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2" r:id="rId17"/>
    <p:sldId id="268" r:id="rId18"/>
    <p:sldId id="273" r:id="rId19"/>
    <p:sldId id="283" r:id="rId20"/>
    <p:sldId id="284" r:id="rId21"/>
    <p:sldId id="274" r:id="rId22"/>
    <p:sldId id="275" r:id="rId23"/>
    <p:sldId id="277" r:id="rId24"/>
    <p:sldId id="281" r:id="rId25"/>
    <p:sldId id="276" r:id="rId26"/>
    <p:sldId id="278" r:id="rId27"/>
    <p:sldId id="279" r:id="rId28"/>
    <p:sldId id="280" r:id="rId29"/>
    <p:sldId id="282" r:id="rId30"/>
    <p:sldId id="285" r:id="rId31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6600FF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20" autoAdjust="0"/>
  </p:normalViewPr>
  <p:slideViewPr>
    <p:cSldViewPr>
      <p:cViewPr varScale="1">
        <p:scale>
          <a:sx n="108" d="100"/>
          <a:sy n="108" d="100"/>
        </p:scale>
        <p:origin x="-106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ustomXml" Target="../customXml/item3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38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2173ED-3F02-4C73-8D69-DFE047F607D2}" type="datetimeFigureOut">
              <a:rPr lang="hr-HR" smtClean="0"/>
              <a:t>12.10.2017.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3974D0-9F8F-49B6-8058-2142B76747E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479657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Primjena  QR kodova</a:t>
            </a:r>
            <a:r>
              <a:rPr lang="hr-HR" baseline="0" dirty="0" smtClean="0"/>
              <a:t> u nastavi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3974D0-9F8F-49B6-8058-2142B76747EE}" type="slidenum">
              <a:rPr lang="hr-HR" smtClean="0"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05720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053F6-281E-4B3C-B8BD-0F10D907FE18}" type="datetimeFigureOut">
              <a:rPr lang="hr-HR" smtClean="0"/>
              <a:t>12.10.2017.</a:t>
            </a:fld>
            <a:endParaRPr lang="hr-H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17B8AE52-236A-458D-B981-96236DF2FED4}" type="slidenum">
              <a:rPr lang="hr-HR" smtClean="0"/>
              <a:t>‹#›</a:t>
            </a:fld>
            <a:endParaRPr lang="hr-HR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053F6-281E-4B3C-B8BD-0F10D907FE18}" type="datetimeFigureOut">
              <a:rPr lang="hr-HR" smtClean="0"/>
              <a:t>12.10.2017.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8AE52-236A-458D-B981-96236DF2FED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053F6-281E-4B3C-B8BD-0F10D907FE18}" type="datetimeFigureOut">
              <a:rPr lang="hr-HR" smtClean="0"/>
              <a:t>12.10.2017.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8AE52-236A-458D-B981-96236DF2FED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053F6-281E-4B3C-B8BD-0F10D907FE18}" type="datetimeFigureOut">
              <a:rPr lang="hr-HR" smtClean="0"/>
              <a:t>12.10.2017.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8AE52-236A-458D-B981-96236DF2FED4}" type="slidenum">
              <a:rPr lang="hr-HR" smtClean="0"/>
              <a:t>‹#›</a:t>
            </a:fld>
            <a:endParaRPr lang="hr-HR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053F6-281E-4B3C-B8BD-0F10D907FE18}" type="datetimeFigureOut">
              <a:rPr lang="hr-HR" smtClean="0"/>
              <a:t>12.10.2017.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hr-HR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17B8AE52-236A-458D-B981-96236DF2FED4}" type="slidenum">
              <a:rPr lang="hr-HR" smtClean="0"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053F6-281E-4B3C-B8BD-0F10D907FE18}" type="datetimeFigureOut">
              <a:rPr lang="hr-HR" smtClean="0"/>
              <a:t>12.10.2017.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8AE52-236A-458D-B981-96236DF2FED4}" type="slidenum">
              <a:rPr lang="hr-HR" smtClean="0"/>
              <a:t>‹#›</a:t>
            </a:fld>
            <a:endParaRPr lang="hr-H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053F6-281E-4B3C-B8BD-0F10D907FE18}" type="datetimeFigureOut">
              <a:rPr lang="hr-HR" smtClean="0"/>
              <a:t>12.10.2017.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8AE52-236A-458D-B981-96236DF2FED4}" type="slidenum">
              <a:rPr lang="hr-HR" smtClean="0"/>
              <a:t>‹#›</a:t>
            </a:fld>
            <a:endParaRPr lang="hr-HR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053F6-281E-4B3C-B8BD-0F10D907FE18}" type="datetimeFigureOut">
              <a:rPr lang="hr-HR" smtClean="0"/>
              <a:t>12.10.2017.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8AE52-236A-458D-B981-96236DF2FED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053F6-281E-4B3C-B8BD-0F10D907FE18}" type="datetimeFigureOut">
              <a:rPr lang="hr-HR" smtClean="0"/>
              <a:t>12.10.2017.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8AE52-236A-458D-B981-96236DF2FED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053F6-281E-4B3C-B8BD-0F10D907FE18}" type="datetimeFigureOut">
              <a:rPr lang="hr-HR" smtClean="0"/>
              <a:t>12.10.2017.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8AE52-236A-458D-B981-96236DF2FED4}" type="slidenum">
              <a:rPr lang="hr-HR" smtClean="0"/>
              <a:t>‹#›</a:t>
            </a:fld>
            <a:endParaRPr lang="hr-H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053F6-281E-4B3C-B8BD-0F10D907FE18}" type="datetimeFigureOut">
              <a:rPr lang="hr-HR" smtClean="0"/>
              <a:t>12.10.2017.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17B8AE52-236A-458D-B981-96236DF2FED4}" type="slidenum">
              <a:rPr lang="hr-HR" smtClean="0"/>
              <a:t>‹#›</a:t>
            </a:fld>
            <a:endParaRPr lang="hr-HR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DA053F6-281E-4B3C-B8BD-0F10D907FE18}" type="datetimeFigureOut">
              <a:rPr lang="hr-HR" smtClean="0"/>
              <a:t>12.10.2017.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17B8AE52-236A-458D-B981-96236DF2FED4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hyperlink" Target="bombon.hr" TargetMode="Externa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21.jpeg"/><Relationship Id="rId4" Type="http://schemas.openxmlformats.org/officeDocument/2006/relationships/image" Target="../media/image2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jpg"/><Relationship Id="rId4" Type="http://schemas.openxmlformats.org/officeDocument/2006/relationships/image" Target="../media/image47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7624" y="4781345"/>
            <a:ext cx="2736304" cy="801942"/>
          </a:xfrm>
        </p:spPr>
        <p:txBody>
          <a:bodyPr>
            <a:normAutofit fontScale="85000" lnSpcReduction="10000"/>
          </a:bodyPr>
          <a:lstStyle/>
          <a:p>
            <a:r>
              <a:rPr lang="hr-HR" dirty="0" smtClean="0"/>
              <a:t>CUC</a:t>
            </a:r>
          </a:p>
          <a:p>
            <a:r>
              <a:rPr lang="hr-HR" dirty="0" smtClean="0"/>
              <a:t>8.-10. studenoga 2017.</a:t>
            </a:r>
            <a:endParaRPr lang="hr-HR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23728" y="1916832"/>
            <a:ext cx="5760640" cy="792088"/>
          </a:xfrm>
        </p:spPr>
        <p:txBody>
          <a:bodyPr>
            <a:normAutofit fontScale="90000"/>
          </a:bodyPr>
          <a:lstStyle/>
          <a:p>
            <a:r>
              <a:rPr lang="hr-HR" sz="4400" dirty="0" smtClean="0"/>
              <a:t>DOPUNI QR KOD</a:t>
            </a:r>
            <a:endParaRPr lang="hr-HR" sz="4400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5148064" y="4747011"/>
            <a:ext cx="3055050" cy="80194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None/>
              <a:defRPr kumimoji="0"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None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r-HR" sz="2200" dirty="0" smtClean="0"/>
              <a:t>Dražena Potočki, </a:t>
            </a:r>
            <a:r>
              <a:rPr lang="hr-HR" sz="2200" dirty="0" err="1" smtClean="0"/>
              <a:t>prof</a:t>
            </a:r>
            <a:r>
              <a:rPr lang="hr-HR" sz="2200" dirty="0" smtClean="0"/>
              <a:t>.</a:t>
            </a:r>
          </a:p>
          <a:p>
            <a:pPr algn="ctr"/>
            <a:r>
              <a:rPr lang="hr-HR" sz="2200" dirty="0" smtClean="0"/>
              <a:t>Osnovna škola Novska</a:t>
            </a:r>
            <a:endParaRPr lang="hr-HR" sz="2200" dirty="0"/>
          </a:p>
        </p:txBody>
      </p:sp>
    </p:spTree>
    <p:extLst>
      <p:ext uri="{BB962C8B-B14F-4D97-AF65-F5344CB8AC3E}">
        <p14:creationId xmlns:p14="http://schemas.microsoft.com/office/powerpoint/2010/main" val="3014750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FINALE</a:t>
            </a:r>
            <a:endParaRPr lang="hr-HR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864" y="1447800"/>
            <a:ext cx="4699472" cy="4572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04664"/>
            <a:ext cx="6489402" cy="6059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128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92796" y="1772816"/>
            <a:ext cx="734481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latin typeface="Calibri" pitchFamily="34" charset="0"/>
                <a:cs typeface="Calibri" pitchFamily="34" charset="0"/>
              </a:rPr>
              <a:t>Poruka koju učenik otkrije nakon što očita QR kod:</a:t>
            </a:r>
          </a:p>
          <a:p>
            <a:r>
              <a:rPr lang="hr-HR" dirty="0">
                <a:latin typeface="Calibri" pitchFamily="34" charset="0"/>
                <a:cs typeface="Calibri" pitchFamily="34" charset="0"/>
              </a:rPr>
              <a:t> </a:t>
            </a:r>
          </a:p>
          <a:p>
            <a:r>
              <a:rPr lang="hr-HR" sz="4000" dirty="0">
                <a:latin typeface="Calibri" pitchFamily="34" charset="0"/>
                <a:cs typeface="Calibri" pitchFamily="34" charset="0"/>
              </a:rPr>
              <a:t>Sutra, 14.3., dođi u učionicu matematike u 13.15! Finalisti će se boriti za glavnu nagradu </a:t>
            </a:r>
            <a:r>
              <a:rPr lang="hr-HR" sz="4000" dirty="0">
                <a:latin typeface="Calibri" pitchFamily="34" charset="0"/>
                <a:cs typeface="Calibri" pitchFamily="34" charset="0"/>
                <a:sym typeface="Wingdings"/>
              </a:rPr>
              <a:t></a:t>
            </a:r>
            <a:r>
              <a:rPr lang="hr-HR" sz="4000" dirty="0">
                <a:latin typeface="Calibri" pitchFamily="34" charset="0"/>
                <a:cs typeface="Calibri" pitchFamily="34" charset="0"/>
              </a:rPr>
              <a:t> !</a:t>
            </a:r>
          </a:p>
        </p:txBody>
      </p:sp>
    </p:spTree>
    <p:extLst>
      <p:ext uri="{BB962C8B-B14F-4D97-AF65-F5344CB8AC3E}">
        <p14:creationId xmlns:p14="http://schemas.microsoft.com/office/powerpoint/2010/main" val="3540014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620688"/>
            <a:ext cx="4621025" cy="5096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742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03848" y="404664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b="1" dirty="0" smtClean="0">
                <a:solidFill>
                  <a:srgbClr val="7030A0"/>
                </a:solidFill>
                <a:latin typeface="Book Antiqua" pitchFamily="18" charset="0"/>
              </a:rPr>
              <a:t>P</a:t>
            </a:r>
            <a:r>
              <a:rPr lang="hr-HR" sz="3600" b="1" dirty="0" smtClean="0">
                <a:solidFill>
                  <a:srgbClr val="00B050"/>
                </a:solidFill>
                <a:latin typeface="Book Antiqua" pitchFamily="18" charset="0"/>
              </a:rPr>
              <a:t>I</a:t>
            </a:r>
            <a:r>
              <a:rPr lang="hr-HR" sz="3600" b="1" dirty="0" smtClean="0">
                <a:latin typeface="Book Antiqua" pitchFamily="18" charset="0"/>
              </a:rPr>
              <a:t>    </a:t>
            </a:r>
            <a:r>
              <a:rPr lang="hr-HR" sz="3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ook Antiqua" pitchFamily="18" charset="0"/>
              </a:rPr>
              <a:t>B</a:t>
            </a:r>
            <a:r>
              <a:rPr lang="hr-HR" sz="3600" b="1" dirty="0" smtClean="0">
                <a:solidFill>
                  <a:srgbClr val="00B0F0"/>
                </a:solidFill>
                <a:latin typeface="Book Antiqua" pitchFamily="18" charset="0"/>
              </a:rPr>
              <a:t>O</a:t>
            </a:r>
            <a:r>
              <a:rPr lang="hr-HR" sz="3600" b="1" dirty="0" smtClean="0">
                <a:latin typeface="Book Antiqua" pitchFamily="18" charset="0"/>
              </a:rPr>
              <a:t>M</a:t>
            </a:r>
            <a:r>
              <a:rPr lang="hr-HR" sz="3600" b="1" dirty="0" smtClean="0">
                <a:solidFill>
                  <a:srgbClr val="FFCC00"/>
                </a:solidFill>
                <a:latin typeface="Book Antiqua" pitchFamily="18" charset="0"/>
              </a:rPr>
              <a:t>B</a:t>
            </a:r>
            <a:r>
              <a:rPr lang="hr-HR" sz="3600" b="1" dirty="0" smtClean="0">
                <a:solidFill>
                  <a:srgbClr val="C00000"/>
                </a:solidFill>
                <a:latin typeface="Book Antiqua" pitchFamily="18" charset="0"/>
              </a:rPr>
              <a:t>O</a:t>
            </a:r>
            <a:r>
              <a:rPr lang="hr-HR" sz="3600" b="1" dirty="0" smtClean="0">
                <a:solidFill>
                  <a:srgbClr val="00CC00"/>
                </a:solidFill>
                <a:latin typeface="Book Antiqua" pitchFamily="18" charset="0"/>
              </a:rPr>
              <a:t>N</a:t>
            </a:r>
            <a:r>
              <a:rPr lang="hr-HR" sz="3600" b="1" dirty="0" smtClean="0">
                <a:solidFill>
                  <a:srgbClr val="6600FF"/>
                </a:solidFill>
                <a:latin typeface="Book Antiqua" pitchFamily="18" charset="0"/>
              </a:rPr>
              <a:t>I</a:t>
            </a:r>
            <a:endParaRPr lang="hr-HR" sz="3600" b="1" dirty="0">
              <a:solidFill>
                <a:srgbClr val="6600FF"/>
              </a:solidFill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51875" y="5517232"/>
            <a:ext cx="1912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sponzor: </a:t>
            </a:r>
            <a:r>
              <a:rPr lang="hr-HR" dirty="0" err="1" smtClean="0">
                <a:hlinkClick r:id="rId2"/>
              </a:rPr>
              <a:t>bombon.hr</a:t>
            </a:r>
            <a:r>
              <a:rPr lang="hr-HR" dirty="0" smtClean="0"/>
              <a:t>  </a:t>
            </a:r>
            <a:endParaRPr lang="hr-HR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4708" y="2199051"/>
            <a:ext cx="4331281" cy="32895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268760"/>
            <a:ext cx="3615460" cy="24833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4077072"/>
            <a:ext cx="1872208" cy="1893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65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48680"/>
            <a:ext cx="4384879" cy="32886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2924944"/>
            <a:ext cx="4384879" cy="3288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748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32655"/>
            <a:ext cx="3960440" cy="52805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2636912"/>
            <a:ext cx="4943929" cy="3707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036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734" y="332656"/>
            <a:ext cx="4605976" cy="6141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91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150" y="1095375"/>
            <a:ext cx="6743700" cy="466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303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ESCAPE ROOM  - Ada</a:t>
            </a:r>
            <a:endParaRPr lang="hr-HR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71600" y="2060848"/>
            <a:ext cx="6696744" cy="2592288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hr-HR" dirty="0" smtClean="0"/>
              <a:t>ljubavno-matematička </a:t>
            </a:r>
            <a:r>
              <a:rPr lang="hr-HR" dirty="0"/>
              <a:t>tema s dozom prošlosti </a:t>
            </a:r>
            <a:endParaRPr lang="hr-HR" dirty="0" smtClean="0"/>
          </a:p>
          <a:p>
            <a:pPr marL="0" indent="0">
              <a:lnSpc>
                <a:spcPct val="200000"/>
              </a:lnSpc>
              <a:buNone/>
            </a:pPr>
            <a:r>
              <a:rPr lang="hr-HR" dirty="0" smtClean="0"/>
              <a:t>(</a:t>
            </a:r>
            <a:r>
              <a:rPr lang="hr-HR" dirty="0"/>
              <a:t>Ada </a:t>
            </a:r>
            <a:r>
              <a:rPr lang="hr-HR" dirty="0" err="1"/>
              <a:t>Lovelace</a:t>
            </a:r>
            <a:r>
              <a:rPr lang="hr-HR" dirty="0"/>
              <a:t>), timski rad, zagonetke, </a:t>
            </a:r>
            <a:endParaRPr lang="hr-HR" dirty="0" smtClean="0"/>
          </a:p>
          <a:p>
            <a:pPr marL="0" indent="0">
              <a:lnSpc>
                <a:spcPct val="200000"/>
              </a:lnSpc>
              <a:buNone/>
            </a:pPr>
            <a:r>
              <a:rPr lang="hr-HR" dirty="0" smtClean="0"/>
              <a:t>razmišljanje </a:t>
            </a:r>
            <a:r>
              <a:rPr lang="hr-HR" dirty="0"/>
              <a:t>izvan okvira…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05399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75404">
            <a:off x="337984" y="543632"/>
            <a:ext cx="4863240" cy="34042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6782" y="3977679"/>
            <a:ext cx="3312368" cy="24842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1437" y="260647"/>
            <a:ext cx="2787774" cy="37170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76872">
            <a:off x="1258404" y="3469312"/>
            <a:ext cx="2625756" cy="3501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997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1052736"/>
            <a:ext cx="7772400" cy="1143000"/>
          </a:xfrm>
        </p:spPr>
        <p:txBody>
          <a:bodyPr/>
          <a:lstStyle/>
          <a:p>
            <a:r>
              <a:rPr lang="hr-HR" dirty="0" smtClean="0"/>
              <a:t>Što je QR kod?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27584" y="2441258"/>
            <a:ext cx="8064896" cy="2088232"/>
          </a:xfrm>
        </p:spPr>
        <p:txBody>
          <a:bodyPr>
            <a:normAutofit fontScale="92500" lnSpcReduction="10000"/>
          </a:bodyPr>
          <a:lstStyle/>
          <a:p>
            <a:r>
              <a:rPr lang="hr-HR" dirty="0">
                <a:latin typeface="Calibri" pitchFamily="34" charset="0"/>
                <a:cs typeface="Calibri" pitchFamily="34" charset="0"/>
              </a:rPr>
              <a:t>kratica </a:t>
            </a:r>
            <a:r>
              <a:rPr lang="hr-HR" dirty="0" smtClean="0">
                <a:latin typeface="Calibri" pitchFamily="34" charset="0"/>
                <a:cs typeface="Calibri" pitchFamily="34" charset="0"/>
              </a:rPr>
              <a:t>od </a:t>
            </a:r>
            <a:r>
              <a:rPr lang="hr-HR" dirty="0" err="1">
                <a:latin typeface="Calibri" pitchFamily="34" charset="0"/>
                <a:cs typeface="Calibri" pitchFamily="34" charset="0"/>
              </a:rPr>
              <a:t>engl</a:t>
            </a:r>
            <a:r>
              <a:rPr lang="hr-HR" dirty="0">
                <a:latin typeface="Calibri" pitchFamily="34" charset="0"/>
                <a:cs typeface="Calibri" pitchFamily="34" charset="0"/>
              </a:rPr>
              <a:t>. </a:t>
            </a:r>
            <a:r>
              <a:rPr lang="hr-HR" i="1" dirty="0" err="1">
                <a:latin typeface="Calibri" pitchFamily="34" charset="0"/>
                <a:cs typeface="Calibri" pitchFamily="34" charset="0"/>
              </a:rPr>
              <a:t>Quick</a:t>
            </a:r>
            <a:r>
              <a:rPr lang="hr-HR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hr-HR" i="1" dirty="0" err="1">
                <a:latin typeface="Calibri" pitchFamily="34" charset="0"/>
                <a:cs typeface="Calibri" pitchFamily="34" charset="0"/>
              </a:rPr>
              <a:t>Response</a:t>
            </a:r>
            <a:r>
              <a:rPr lang="hr-HR" dirty="0">
                <a:latin typeface="Calibri" pitchFamily="34" charset="0"/>
                <a:cs typeface="Calibri" pitchFamily="34" charset="0"/>
              </a:rPr>
              <a:t> kod, </a:t>
            </a:r>
            <a:endParaRPr lang="hr-HR" dirty="0" smtClean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r>
              <a:rPr lang="hr-HR" dirty="0">
                <a:latin typeface="Calibri" pitchFamily="34" charset="0"/>
                <a:cs typeface="Calibri" pitchFamily="34" charset="0"/>
              </a:rPr>
              <a:t> </a:t>
            </a:r>
            <a:r>
              <a:rPr lang="hr-HR" dirty="0" smtClean="0">
                <a:latin typeface="Calibri" pitchFamily="34" charset="0"/>
                <a:cs typeface="Calibri" pitchFamily="34" charset="0"/>
              </a:rPr>
              <a:t>    odnosno </a:t>
            </a:r>
            <a:r>
              <a:rPr lang="hr-HR" i="1" dirty="0">
                <a:latin typeface="Calibri" pitchFamily="34" charset="0"/>
                <a:cs typeface="Calibri" pitchFamily="34" charset="0"/>
              </a:rPr>
              <a:t>brzi </a:t>
            </a:r>
            <a:r>
              <a:rPr lang="hr-HR" i="1" dirty="0" smtClean="0">
                <a:latin typeface="Calibri" pitchFamily="34" charset="0"/>
                <a:cs typeface="Calibri" pitchFamily="34" charset="0"/>
              </a:rPr>
              <a:t>odgovor</a:t>
            </a:r>
          </a:p>
          <a:p>
            <a:r>
              <a:rPr lang="hr-HR" dirty="0" smtClean="0">
                <a:latin typeface="Calibri" pitchFamily="34" charset="0"/>
                <a:cs typeface="Calibri" pitchFamily="34" charset="0"/>
              </a:rPr>
              <a:t>brza čitljivost </a:t>
            </a:r>
            <a:r>
              <a:rPr lang="hr-HR" dirty="0">
                <a:latin typeface="Calibri" pitchFamily="34" charset="0"/>
                <a:cs typeface="Calibri" pitchFamily="34" charset="0"/>
              </a:rPr>
              <a:t>i </a:t>
            </a:r>
            <a:r>
              <a:rPr lang="hr-HR" dirty="0" smtClean="0">
                <a:latin typeface="Calibri" pitchFamily="34" charset="0"/>
                <a:cs typeface="Calibri" pitchFamily="34" charset="0"/>
              </a:rPr>
              <a:t>mogućnost </a:t>
            </a:r>
            <a:r>
              <a:rPr lang="hr-HR" dirty="0">
                <a:latin typeface="Calibri" pitchFamily="34" charset="0"/>
                <a:cs typeface="Calibri" pitchFamily="34" charset="0"/>
              </a:rPr>
              <a:t>velike pohrane </a:t>
            </a:r>
            <a:r>
              <a:rPr lang="hr-HR" dirty="0" smtClean="0">
                <a:latin typeface="Calibri" pitchFamily="34" charset="0"/>
                <a:cs typeface="Calibri" pitchFamily="34" charset="0"/>
              </a:rPr>
              <a:t>podataka</a:t>
            </a:r>
          </a:p>
          <a:p>
            <a:r>
              <a:rPr lang="hr-HR" dirty="0" smtClean="0">
                <a:latin typeface="Calibri" pitchFamily="34" charset="0"/>
                <a:cs typeface="Calibri" pitchFamily="34" charset="0"/>
              </a:rPr>
              <a:t>dostupnost raznih aplikacija za </a:t>
            </a:r>
          </a:p>
          <a:p>
            <a:pPr marL="0" indent="0">
              <a:buNone/>
            </a:pPr>
            <a:r>
              <a:rPr lang="hr-HR" dirty="0">
                <a:latin typeface="Calibri" pitchFamily="34" charset="0"/>
                <a:cs typeface="Calibri" pitchFamily="34" charset="0"/>
              </a:rPr>
              <a:t> </a:t>
            </a:r>
            <a:r>
              <a:rPr lang="hr-HR" dirty="0" smtClean="0">
                <a:latin typeface="Calibri" pitchFamily="34" charset="0"/>
                <a:cs typeface="Calibri" pitchFamily="34" charset="0"/>
              </a:rPr>
              <a:t>   stvaranje i čitanje QR kodova</a:t>
            </a:r>
            <a:endParaRPr lang="hr-HR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476671"/>
            <a:ext cx="1517192" cy="17632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594" y="4666046"/>
            <a:ext cx="1410560" cy="15382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573" y="4654586"/>
            <a:ext cx="3687131" cy="1420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277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2656"/>
            <a:ext cx="4032448" cy="302433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541179"/>
            <a:ext cx="3960440" cy="29703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343671"/>
            <a:ext cx="2664296" cy="35523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2852936"/>
            <a:ext cx="2664296" cy="3552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848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17002"/>
            <a:ext cx="6000750" cy="639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565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900" y="1095375"/>
            <a:ext cx="6172200" cy="466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645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167" y="188640"/>
            <a:ext cx="5959569" cy="62373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88638"/>
            <a:ext cx="6048672" cy="6298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653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243" y="332656"/>
            <a:ext cx="5206853" cy="6002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892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725" y="1366837"/>
            <a:ext cx="5162550" cy="412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45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237" y="1171575"/>
            <a:ext cx="6105525" cy="451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488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44824"/>
            <a:ext cx="8617858" cy="2718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187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76" y="0"/>
            <a:ext cx="71672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908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401212"/>
            <a:ext cx="2592288" cy="194421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71882"/>
            <a:ext cx="2810319" cy="374709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988840"/>
            <a:ext cx="3584963" cy="26887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2617104"/>
            <a:ext cx="2950321" cy="3933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196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908720"/>
            <a:ext cx="7772400" cy="1143000"/>
          </a:xfrm>
        </p:spPr>
        <p:txBody>
          <a:bodyPr/>
          <a:lstStyle/>
          <a:p>
            <a:r>
              <a:rPr lang="hr-HR" dirty="0" smtClean="0"/>
              <a:t>  </a:t>
            </a:r>
            <a:r>
              <a:rPr lang="hr-HR" b="1" dirty="0" smtClean="0"/>
              <a:t>LOV NA BLAGO</a:t>
            </a:r>
            <a:endParaRPr lang="hr-HR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115616" y="3212976"/>
            <a:ext cx="6408712" cy="1728192"/>
          </a:xfrm>
        </p:spPr>
        <p:txBody>
          <a:bodyPr>
            <a:normAutofit fontScale="92500" lnSpcReduction="10000"/>
          </a:bodyPr>
          <a:lstStyle/>
          <a:p>
            <a:r>
              <a:rPr lang="hr-HR" dirty="0" smtClean="0">
                <a:latin typeface="Calibri" pitchFamily="34" charset="0"/>
                <a:cs typeface="Calibri" pitchFamily="34" charset="0"/>
              </a:rPr>
              <a:t>sudionici: učenici predmetne nastave, </a:t>
            </a:r>
          </a:p>
          <a:p>
            <a:pPr marL="0" indent="0">
              <a:buNone/>
            </a:pPr>
            <a:r>
              <a:rPr lang="hr-HR" dirty="0">
                <a:latin typeface="Calibri" pitchFamily="34" charset="0"/>
                <a:cs typeface="Calibri" pitchFamily="34" charset="0"/>
              </a:rPr>
              <a:t> </a:t>
            </a:r>
            <a:r>
              <a:rPr lang="hr-HR" dirty="0" smtClean="0">
                <a:latin typeface="Calibri" pitchFamily="34" charset="0"/>
                <a:cs typeface="Calibri" pitchFamily="34" charset="0"/>
              </a:rPr>
              <a:t>    18 timova po 2 učenika </a:t>
            </a:r>
          </a:p>
          <a:p>
            <a:r>
              <a:rPr lang="hr-HR" dirty="0" smtClean="0">
                <a:latin typeface="Calibri" pitchFamily="34" charset="0"/>
                <a:cs typeface="Calibri" pitchFamily="34" charset="0"/>
              </a:rPr>
              <a:t>trajanje: 5 dana</a:t>
            </a:r>
          </a:p>
          <a:p>
            <a:r>
              <a:rPr lang="hr-HR" dirty="0" smtClean="0">
                <a:latin typeface="Calibri" pitchFamily="34" charset="0"/>
                <a:cs typeface="Calibri" pitchFamily="34" charset="0"/>
              </a:rPr>
              <a:t>finalni zadatak: 14.3.2017.</a:t>
            </a:r>
          </a:p>
          <a:p>
            <a:endParaRPr lang="hr-HR" b="1" dirty="0" smtClean="0"/>
          </a:p>
          <a:p>
            <a:endParaRPr lang="hr-HR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779912" y="2204864"/>
            <a:ext cx="3960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smtClean="0">
                <a:latin typeface="Calibri" pitchFamily="34" charset="0"/>
                <a:cs typeface="Calibri" pitchFamily="34" charset="0"/>
              </a:rPr>
              <a:t>natjecanje povodom Dana broja </a:t>
            </a:r>
            <a:r>
              <a:rPr lang="hr-HR" sz="2000" dirty="0" err="1" smtClean="0">
                <a:latin typeface="Calibri" pitchFamily="34" charset="0"/>
                <a:cs typeface="Calibri" pitchFamily="34" charset="0"/>
              </a:rPr>
              <a:t>Pi</a:t>
            </a:r>
            <a:endParaRPr lang="hr-HR" sz="20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1322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1412776"/>
            <a:ext cx="65527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5400" dirty="0" smtClean="0">
                <a:latin typeface="Calibri" pitchFamily="34" charset="0"/>
                <a:cs typeface="Calibri" pitchFamily="34" charset="0"/>
              </a:rPr>
              <a:t>HVALA NA POZORNOSTI!</a:t>
            </a:r>
            <a:endParaRPr lang="hr-HR" sz="5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95936" y="3814972"/>
            <a:ext cx="433535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dirty="0" smtClean="0">
                <a:latin typeface="Calibri" pitchFamily="34" charset="0"/>
                <a:cs typeface="Calibri" pitchFamily="34" charset="0"/>
              </a:rPr>
              <a:t>Pitanja?</a:t>
            </a:r>
          </a:p>
          <a:p>
            <a:endParaRPr lang="hr-HR" sz="2800" dirty="0">
              <a:latin typeface="Calibri" pitchFamily="34" charset="0"/>
              <a:cs typeface="Calibri" pitchFamily="34" charset="0"/>
            </a:endParaRPr>
          </a:p>
          <a:p>
            <a:r>
              <a:rPr lang="hr-HR" sz="2800" dirty="0" err="1" smtClean="0">
                <a:latin typeface="Calibri" pitchFamily="34" charset="0"/>
                <a:cs typeface="Calibri" pitchFamily="34" charset="0"/>
              </a:rPr>
              <a:t>drazena.potocki</a:t>
            </a:r>
            <a:r>
              <a:rPr lang="hr-HR" sz="2800" dirty="0" smtClean="0">
                <a:latin typeface="Calibri" pitchFamily="34" charset="0"/>
                <a:cs typeface="Calibri" pitchFamily="34" charset="0"/>
              </a:rPr>
              <a:t>@</a:t>
            </a:r>
            <a:r>
              <a:rPr lang="hr-HR" sz="2800" dirty="0" err="1" smtClean="0">
                <a:latin typeface="Calibri" pitchFamily="34" charset="0"/>
                <a:cs typeface="Calibri" pitchFamily="34" charset="0"/>
              </a:rPr>
              <a:t>gmail.com</a:t>
            </a:r>
            <a:endParaRPr lang="hr-HR" sz="28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1429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6609928" cy="706090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Upute za učenike</a:t>
            </a:r>
            <a:endParaRPr lang="hr-H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196752"/>
            <a:ext cx="6937609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913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404664"/>
            <a:ext cx="5832648" cy="610230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291" y="404664"/>
            <a:ext cx="6350206" cy="612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0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827" y="158752"/>
            <a:ext cx="4583413" cy="648592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420888"/>
            <a:ext cx="5470628" cy="2408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267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332656"/>
            <a:ext cx="5026616" cy="625690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858" y="2276872"/>
            <a:ext cx="6958355" cy="280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892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464" y="188640"/>
            <a:ext cx="5789895" cy="65017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886" y="2420888"/>
            <a:ext cx="6473050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768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253" y="188640"/>
            <a:ext cx="4664987" cy="63863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988840"/>
            <a:ext cx="6327766" cy="3083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465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45E5AD51256954E9FD9591F6E2D8064" ma:contentTypeVersion="5" ma:contentTypeDescription="Create a new document." ma:contentTypeScope="" ma:versionID="5161300fc158cf0d684bf7f90deabc19">
  <xsd:schema xmlns:xsd="http://www.w3.org/2001/XMLSchema" xmlns:xs="http://www.w3.org/2001/XMLSchema" xmlns:p="http://schemas.microsoft.com/office/2006/metadata/properties" xmlns:ns2="2b9a2cea-ce3b-43e7-8edb-5aba1bc6365c" targetNamespace="http://schemas.microsoft.com/office/2006/metadata/properties" ma:root="true" ma:fieldsID="28151d7534d16e7267a948e10f93af37" ns2:_="">
    <xsd:import namespace="2b9a2cea-ce3b-43e7-8edb-5aba1bc6365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9a2cea-ce3b-43e7-8edb-5aba1bc6365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7EAB574-7D5B-4829-8637-DCB103F5F667}"/>
</file>

<file path=customXml/itemProps2.xml><?xml version="1.0" encoding="utf-8"?>
<ds:datastoreItem xmlns:ds="http://schemas.openxmlformats.org/officeDocument/2006/customXml" ds:itemID="{D13B2601-A878-4793-8AA4-EC58725736A2}"/>
</file>

<file path=customXml/itemProps3.xml><?xml version="1.0" encoding="utf-8"?>
<ds:datastoreItem xmlns:ds="http://schemas.openxmlformats.org/officeDocument/2006/customXml" ds:itemID="{8A339694-EC79-4979-8A3F-9E7A52A0C4A8}"/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303</TotalTime>
  <Words>137</Words>
  <Application>Microsoft Office PowerPoint</Application>
  <PresentationFormat>On-screen Show (4:3)</PresentationFormat>
  <Paragraphs>34</Paragraphs>
  <Slides>30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Equity</vt:lpstr>
      <vt:lpstr>DOPUNI QR KOD</vt:lpstr>
      <vt:lpstr>Što je QR kod?</vt:lpstr>
      <vt:lpstr>  LOV NA BLAGO</vt:lpstr>
      <vt:lpstr>Upute za učenike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FINALE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ESCAPE ROOM  - Ada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DOPUNI QR CODE</dc:title>
  <dc:creator>Dada</dc:creator>
  <cp:lastModifiedBy>Dada</cp:lastModifiedBy>
  <cp:revision>19</cp:revision>
  <dcterms:created xsi:type="dcterms:W3CDTF">2017-10-10T19:32:41Z</dcterms:created>
  <dcterms:modified xsi:type="dcterms:W3CDTF">2017-10-11T22:14:06Z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0x010100B45E5AD51256954E9FD9591F6E2D8064</vt:lpwstr>
  </property>
</Properties>
</file>