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6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13.10.2017.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13.10.2017.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moodle.org/33/en/Moodle_Deskto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AI@Edu.h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i="1" dirty="0"/>
              <a:t>App </a:t>
            </a:r>
            <a:r>
              <a:rPr lang="hr-HR" b="1" i="1" dirty="0" err="1"/>
              <a:t>settings</a:t>
            </a:r>
            <a:r>
              <a:rPr lang="hr-HR" b="1" i="1" dirty="0"/>
              <a:t> </a:t>
            </a:r>
            <a:r>
              <a:rPr lang="hr-HR" b="1" dirty="0"/>
              <a:t>za podešavanje notifikacija i obavijesti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i="1" dirty="0" err="1"/>
              <a:t>Change</a:t>
            </a:r>
            <a:r>
              <a:rPr lang="hr-HR" b="1" i="1" dirty="0"/>
              <a:t> site </a:t>
            </a:r>
            <a:r>
              <a:rPr lang="hr-HR" b="1" dirty="0"/>
              <a:t>za dodavanje drugih </a:t>
            </a:r>
            <a:r>
              <a:rPr lang="hr-HR" b="1" dirty="0" err="1"/>
              <a:t>CARNetovih</a:t>
            </a:r>
            <a:r>
              <a:rPr lang="hr-HR" b="1" dirty="0"/>
              <a:t> </a:t>
            </a:r>
            <a:r>
              <a:rPr lang="hr-HR" b="1" dirty="0" err="1"/>
              <a:t>Moodle</a:t>
            </a:r>
            <a:r>
              <a:rPr lang="hr-HR" b="1" dirty="0"/>
              <a:t> usluga npr. mooc.carnet.hr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Postavke aplikacije</a:t>
            </a: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0AA4A-A778-42D2-8D31-C146E3C0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6" y="667264"/>
            <a:ext cx="2526055" cy="4490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C633A-731B-4116-B7A3-124CC3176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73" y="667264"/>
            <a:ext cx="2530046" cy="44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9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i="1" dirty="0" err="1"/>
              <a:t>Message</a:t>
            </a:r>
            <a:r>
              <a:rPr lang="hr-HR" b="1" i="1" dirty="0"/>
              <a:t> </a:t>
            </a:r>
            <a:r>
              <a:rPr lang="hr-HR" b="1" i="1" dirty="0" err="1"/>
              <a:t>preferences</a:t>
            </a:r>
            <a:r>
              <a:rPr lang="hr-HR" b="1" i="1" dirty="0"/>
              <a:t> (osobne poruke)</a:t>
            </a:r>
            <a:endParaRPr lang="hr-HR" b="1" dirty="0"/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i="1" dirty="0" err="1"/>
              <a:t>Notification</a:t>
            </a:r>
            <a:r>
              <a:rPr lang="hr-HR" b="1" i="1" dirty="0"/>
              <a:t> </a:t>
            </a:r>
            <a:r>
              <a:rPr lang="hr-HR" b="1" i="1" dirty="0" err="1"/>
              <a:t>preferences</a:t>
            </a:r>
            <a:r>
              <a:rPr lang="hr-HR" b="1" i="1" dirty="0"/>
              <a:t> </a:t>
            </a:r>
            <a:r>
              <a:rPr lang="hr-HR" b="1" dirty="0"/>
              <a:t>(obavijesti o aktivnostima u tečaju)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Postavke obavijesti</a:t>
            </a:r>
            <a:endParaRPr lang="hr-H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D2301-F552-4ED3-874E-5D6A8415F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51" y="543697"/>
            <a:ext cx="2606504" cy="463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C737D-11CE-4FA3-BDB1-F7ECB0869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96" y="543697"/>
            <a:ext cx="2606503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8654" y="2470485"/>
            <a:ext cx="267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HVALA NA PAŽNJI!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4630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486" y="3467697"/>
            <a:ext cx="8662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r>
              <a:rPr lang="hr-HR" dirty="0"/>
              <a:t>					Ivica Matotek, Mirela Carev - CARNet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8459" y="1854382"/>
            <a:ext cx="5389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MOODLE MOBILNA APLIKACIJA ZA PRISTUP SUSTAVU LOOMEN </a:t>
            </a:r>
          </a:p>
        </p:txBody>
      </p:sp>
    </p:spTree>
    <p:extLst>
      <p:ext uri="{BB962C8B-B14F-4D97-AF65-F5344CB8AC3E}">
        <p14:creationId xmlns:p14="http://schemas.microsoft.com/office/powerpoint/2010/main" val="372009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8662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r-HR" b="1" dirty="0"/>
              <a:t>Na sustavu Loomen dostupna od rujna 2016. godine</a:t>
            </a:r>
          </a:p>
          <a:p>
            <a:pPr marL="285750" indent="-285750" algn="just">
              <a:buFontTx/>
              <a:buChar char="-"/>
            </a:pPr>
            <a:r>
              <a:rPr lang="hr-HR" b="1" dirty="0"/>
              <a:t>Pristup tečajevima putem mobilnih uređaja (i desktopa)</a:t>
            </a:r>
          </a:p>
          <a:p>
            <a:pPr marL="742950" lvl="1" indent="-285750" algn="just">
              <a:buFontTx/>
              <a:buChar char="-"/>
            </a:pPr>
            <a:r>
              <a:rPr lang="hr-HR" b="1" dirty="0"/>
              <a:t>Pristup sadržaju „offline”</a:t>
            </a:r>
          </a:p>
          <a:p>
            <a:pPr marL="742950" lvl="1" indent="-285750" algn="just">
              <a:buFontTx/>
              <a:buChar char="-"/>
            </a:pPr>
            <a:r>
              <a:rPr lang="hr-HR" b="1" dirty="0"/>
              <a:t>Primanje poruka i obavijesti o događanjima na tečaju</a:t>
            </a:r>
          </a:p>
          <a:p>
            <a:pPr marL="742950" lvl="1" indent="-285750" algn="just">
              <a:buFontTx/>
              <a:buChar char="-"/>
            </a:pPr>
            <a:r>
              <a:rPr lang="hr-HR" b="1" dirty="0"/>
              <a:t>Pregled ocjena</a:t>
            </a:r>
          </a:p>
          <a:p>
            <a:pPr marL="742950" lvl="1" indent="-285750" algn="just">
              <a:buFontTx/>
              <a:buChar char="-"/>
            </a:pPr>
            <a:r>
              <a:rPr lang="hr-HR" b="1" dirty="0"/>
              <a:t>Učitavanje fotografija, audio-video zapisa i dokumenata s mobilnih uređaja</a:t>
            </a:r>
          </a:p>
          <a:p>
            <a:pPr marL="742950" lvl="1" indent="-285750" algn="just">
              <a:buFontTx/>
              <a:buChar char="-"/>
            </a:pPr>
            <a:r>
              <a:rPr lang="hr-HR" b="1" dirty="0"/>
              <a:t>Pretraživanje kontakata i komunikacija s drugim polaznicima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Karakteristike aplikacije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435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8662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hr-HR" b="1" dirty="0"/>
          </a:p>
          <a:p>
            <a:pPr marL="285750" indent="-285750" algn="just">
              <a:buFontTx/>
              <a:buChar char="-"/>
            </a:pPr>
            <a:r>
              <a:rPr lang="hr-HR" b="1" dirty="0"/>
              <a:t>Android uređaji – Trgovina </a:t>
            </a:r>
            <a:r>
              <a:rPr lang="hr-HR" b="1" dirty="0" err="1"/>
              <a:t>Play</a:t>
            </a:r>
            <a:r>
              <a:rPr lang="hr-HR" b="1" dirty="0"/>
              <a:t> aplikacija (</a:t>
            </a:r>
            <a:r>
              <a:rPr lang="hr-HR" b="1" dirty="0" err="1"/>
              <a:t>Play</a:t>
            </a:r>
            <a:r>
              <a:rPr lang="hr-HR" b="1" dirty="0"/>
              <a:t> </a:t>
            </a:r>
            <a:r>
              <a:rPr lang="hr-HR" b="1" dirty="0" err="1"/>
              <a:t>store</a:t>
            </a:r>
            <a:r>
              <a:rPr lang="hr-HR" b="1" dirty="0"/>
              <a:t>) </a:t>
            </a:r>
          </a:p>
          <a:p>
            <a:pPr marL="285750" indent="-285750" algn="just">
              <a:buFontTx/>
              <a:buChar char="-"/>
            </a:pPr>
            <a:r>
              <a:rPr lang="hr-HR" b="1" dirty="0" err="1"/>
              <a:t>iOS</a:t>
            </a:r>
            <a:r>
              <a:rPr lang="hr-HR" b="1" dirty="0"/>
              <a:t> - Apple </a:t>
            </a:r>
            <a:r>
              <a:rPr lang="hr-HR" b="1" dirty="0" err="1"/>
              <a:t>store</a:t>
            </a:r>
            <a:r>
              <a:rPr lang="hr-HR" b="1" dirty="0"/>
              <a:t> aplikacija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Windows </a:t>
            </a:r>
            <a:r>
              <a:rPr lang="hr-HR" b="1" dirty="0" err="1"/>
              <a:t>phone</a:t>
            </a:r>
            <a:r>
              <a:rPr lang="hr-HR" b="1" dirty="0"/>
              <a:t> – nije podržana</a:t>
            </a:r>
            <a:br>
              <a:rPr lang="hr-HR" b="1" dirty="0"/>
            </a:b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 err="1"/>
              <a:t>Moodle</a:t>
            </a:r>
            <a:r>
              <a:rPr lang="hr-HR" b="1" dirty="0"/>
              <a:t> Desktop</a:t>
            </a:r>
          </a:p>
          <a:p>
            <a:r>
              <a:rPr lang="hr-HR" b="1" dirty="0"/>
              <a:t>     </a:t>
            </a:r>
            <a:r>
              <a:rPr lang="hr-HR" b="1" dirty="0">
                <a:hlinkClick r:id="rId2"/>
              </a:rPr>
              <a:t>https://docs.moodle.org/33/en/Moodle_Desktop</a:t>
            </a:r>
            <a:r>
              <a:rPr lang="hr-HR" b="1" dirty="0"/>
              <a:t>  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Windows 7, 8 and 10</a:t>
            </a:r>
            <a:endParaRPr lang="hr-HR" b="1" dirty="0"/>
          </a:p>
          <a:p>
            <a:pPr marL="742950" lvl="1" indent="-285750">
              <a:buFontTx/>
              <a:buChar char="-"/>
            </a:pPr>
            <a:r>
              <a:rPr lang="en-US" b="1" dirty="0"/>
              <a:t>macOS</a:t>
            </a:r>
            <a:endParaRPr lang="hr-HR" b="1" dirty="0"/>
          </a:p>
          <a:p>
            <a:pPr marL="742950" lvl="1" indent="-285750">
              <a:buFontTx/>
              <a:buChar char="-"/>
            </a:pPr>
            <a:r>
              <a:rPr lang="en-US" b="1" dirty="0"/>
              <a:t>Linux (32 and 64 bits)</a:t>
            </a:r>
          </a:p>
          <a:p>
            <a:pPr marL="285750" indent="-285750" algn="just">
              <a:buFontTx/>
              <a:buChar char="-"/>
            </a:pPr>
            <a:endParaRPr lang="hr-HR" b="1" dirty="0"/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Kako do aplikacije?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4F5D9-BF5B-4C92-8169-E96FB808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43" y="1997243"/>
            <a:ext cx="1289835" cy="1098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3376D-4F97-4E4E-8009-D3DD38673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043" y="3256227"/>
            <a:ext cx="2242540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/>
              <a:t>U traku za pretragu upišite: </a:t>
            </a:r>
            <a:br>
              <a:rPr lang="hr-HR" b="1" dirty="0"/>
            </a:br>
            <a:r>
              <a:rPr lang="hr-HR" b="1" dirty="0" err="1"/>
              <a:t>moodle</a:t>
            </a:r>
            <a:r>
              <a:rPr lang="hr-HR" b="1" dirty="0"/>
              <a:t> </a:t>
            </a:r>
            <a:r>
              <a:rPr lang="hr-HR" b="1" dirty="0" err="1"/>
              <a:t>mobile</a:t>
            </a:r>
            <a:endParaRPr lang="hr-HR" b="1" dirty="0"/>
          </a:p>
          <a:p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Odaberite aplikaciju </a:t>
            </a:r>
            <a:br>
              <a:rPr lang="hr-HR" b="1" dirty="0"/>
            </a:br>
            <a:r>
              <a:rPr lang="hr-HR" b="1" dirty="0" err="1"/>
              <a:t>Moodle</a:t>
            </a:r>
            <a:r>
              <a:rPr lang="hr-HR" b="1" dirty="0"/>
              <a:t> Mobile koja sadrži </a:t>
            </a:r>
            <a:br>
              <a:rPr lang="hr-HR" b="1" dirty="0"/>
            </a:br>
            <a:r>
              <a:rPr lang="hr-HR" b="1" dirty="0"/>
              <a:t>službeni znak </a:t>
            </a:r>
            <a:r>
              <a:rPr lang="hr-HR" b="1" dirty="0" err="1"/>
              <a:t>Moodle</a:t>
            </a:r>
            <a:r>
              <a:rPr lang="hr-HR" b="1" dirty="0"/>
              <a:t>-a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74759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Pretraživanje… koja je prava?</a:t>
            </a:r>
            <a:endParaRPr lang="hr-HR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458D3-8CF2-4EB8-9ADC-907E544C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575" y="998647"/>
            <a:ext cx="2238750" cy="4053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7D490F-9812-4217-AD61-1FC9298BE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5" y="998647"/>
            <a:ext cx="2279822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/>
              <a:t>Omogućite pristup do </a:t>
            </a:r>
            <a:br>
              <a:rPr lang="hr-HR" b="1" dirty="0"/>
            </a:br>
            <a:r>
              <a:rPr lang="hr-HR" b="1" dirty="0"/>
              <a:t>fotografija i mikrofona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Nakon instalacije odaberite</a:t>
            </a:r>
            <a:br>
              <a:rPr lang="hr-HR" b="1" dirty="0"/>
            </a:br>
            <a:r>
              <a:rPr lang="hr-HR" b="1" dirty="0"/>
              <a:t>gumb Otvori </a:t>
            </a:r>
          </a:p>
          <a:p>
            <a:endParaRPr lang="hr-HR" b="1" dirty="0"/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Preuzimanje aplikacije</a:t>
            </a: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FCBC-B479-4633-9E47-E7A83168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76" y="877330"/>
            <a:ext cx="2543947" cy="4522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83323-CEE3-4B30-A836-60AA92B3A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3" y="877330"/>
            <a:ext cx="2550769" cy="45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/>
              <a:t>U polje URL upišite </a:t>
            </a:r>
            <a:br>
              <a:rPr lang="hr-HR" b="1" dirty="0"/>
            </a:br>
            <a:r>
              <a:rPr lang="hr-HR" b="1" dirty="0"/>
              <a:t>loomen.carnet.hr 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Odaberite gumb </a:t>
            </a:r>
            <a:r>
              <a:rPr lang="hr-HR" b="1" dirty="0" err="1"/>
              <a:t>Connect</a:t>
            </a:r>
            <a:endParaRPr lang="hr-HR" b="1" dirty="0"/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Za prijavu u pregledniku odaberite OK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Prijava na sustav – adresa</a:t>
            </a:r>
            <a:endParaRPr lang="hr-HR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08EB5-CE40-4D19-9503-F47F991D8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08" y="904074"/>
            <a:ext cx="2156079" cy="3833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2E5353-83DB-4C14-A3D4-43431A918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10" y="904074"/>
            <a:ext cx="2399266" cy="42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Odaberite AAI ikonu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pPr marL="285750" indent="-285750">
              <a:buFontTx/>
              <a:buChar char="-"/>
            </a:pPr>
            <a:r>
              <a:rPr lang="hr-HR" b="1" dirty="0"/>
              <a:t>Upišite podatke </a:t>
            </a:r>
            <a:r>
              <a:rPr lang="hr-HR" b="1" dirty="0">
                <a:hlinkClick r:id="rId2"/>
              </a:rPr>
              <a:t>AAI@Edu.hr</a:t>
            </a:r>
            <a:r>
              <a:rPr lang="hr-HR" b="1" dirty="0"/>
              <a:t> </a:t>
            </a:r>
            <a:br>
              <a:rPr lang="hr-HR" b="1" dirty="0"/>
            </a:br>
            <a:r>
              <a:rPr lang="hr-HR" b="1" dirty="0"/>
              <a:t>elektroničkog identiteta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Prijava na sustav – </a:t>
            </a:r>
            <a:r>
              <a:rPr lang="hr-HR" sz="2400" b="1" dirty="0">
                <a:hlinkClick r:id="rId2"/>
              </a:rPr>
              <a:t>AAI@Edu.hr</a:t>
            </a:r>
            <a:r>
              <a:rPr lang="hr-HR" sz="2400" b="1" dirty="0"/>
              <a:t> podaci</a:t>
            </a:r>
            <a:endParaRPr lang="hr-H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733AB-2F65-4C0F-BFD6-DA5D28C25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68" y="993001"/>
            <a:ext cx="2309051" cy="4104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F22EF-C604-42C7-B28E-EF9D69868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3" y="1027211"/>
            <a:ext cx="2240233" cy="39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32" y="1997243"/>
            <a:ext cx="342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/>
              <a:t>Prikazan je popis tečajeva na koje ste upisani (u suprotnom prazno)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Pomoću ikone za pretragu pronađite tečaj naziva: </a:t>
            </a:r>
            <a:r>
              <a:rPr lang="hr-HR" b="1" dirty="0" err="1"/>
              <a:t>Moodle</a:t>
            </a:r>
            <a:r>
              <a:rPr lang="hr-HR" b="1" dirty="0"/>
              <a:t> mobilna aplikacija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Odaberite naslov (omogućen je Samostalni upis)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Pogledajte sadržaj tečaja</a:t>
            </a:r>
          </a:p>
          <a:p>
            <a:pPr marL="285750" indent="-285750" algn="just">
              <a:buFontTx/>
              <a:buChar char="-"/>
            </a:pP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64632" y="1162403"/>
            <a:ext cx="3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Sučelje i pretraga tečajeva</a:t>
            </a: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98E16-38D4-4293-9B88-D1CDE2AE3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719826"/>
            <a:ext cx="2538412" cy="4512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A6CFB2-4A02-49BA-A832-95117451E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719826"/>
            <a:ext cx="2637265" cy="46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9CD461-C6E9-4FD7-AF80-105113EAF803}"/>
</file>

<file path=customXml/itemProps2.xml><?xml version="1.0" encoding="utf-8"?>
<ds:datastoreItem xmlns:ds="http://schemas.openxmlformats.org/officeDocument/2006/customXml" ds:itemID="{FA7AF81D-C17E-456B-867A-D5FE32C40D9C}"/>
</file>

<file path=customXml/itemProps3.xml><?xml version="1.0" encoding="utf-8"?>
<ds:datastoreItem xmlns:ds="http://schemas.openxmlformats.org/officeDocument/2006/customXml" ds:itemID="{97E457C7-DB23-417B-92C7-BB7A4AAD8A87}"/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213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Demode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Rajčić</dc:creator>
  <cp:lastModifiedBy>Mirela Carev</cp:lastModifiedBy>
  <cp:revision>60</cp:revision>
  <dcterms:created xsi:type="dcterms:W3CDTF">2016-10-22T08:15:43Z</dcterms:created>
  <dcterms:modified xsi:type="dcterms:W3CDTF">2017-10-13T10:41:22Z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