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1" r:id="rId7"/>
    <p:sldId id="272" r:id="rId8"/>
    <p:sldId id="275" r:id="rId9"/>
    <p:sldId id="260" r:id="rId10"/>
    <p:sldId id="261" r:id="rId11"/>
    <p:sldId id="262" r:id="rId12"/>
    <p:sldId id="270" r:id="rId13"/>
    <p:sldId id="263" r:id="rId14"/>
    <p:sldId id="264" r:id="rId15"/>
    <p:sldId id="265" r:id="rId16"/>
    <p:sldId id="266" r:id="rId17"/>
    <p:sldId id="267" r:id="rId18"/>
    <p:sldId id="268" r:id="rId19"/>
    <p:sldId id="279" r:id="rId20"/>
    <p:sldId id="277" r:id="rId21"/>
    <p:sldId id="278" r:id="rId22"/>
    <p:sldId id="274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latko Ruščić" userId="51e3fd3ba0b67c6f" providerId="LiveId" clId="{F96A8BF3-EBDE-47BF-8114-1CC999CAC2F3}"/>
    <pc:docChg chg="custSel addSld delSld modSld sldOrd">
      <pc:chgData name="Zlatko Ruščić" userId="51e3fd3ba0b67c6f" providerId="LiveId" clId="{F96A8BF3-EBDE-47BF-8114-1CC999CAC2F3}" dt="2017-11-08T11:47:00.338" v="214"/>
      <pc:docMkLst>
        <pc:docMk/>
      </pc:docMkLst>
      <pc:sldChg chg="addSp modSp modAnim">
        <pc:chgData name="Zlatko Ruščić" userId="51e3fd3ba0b67c6f" providerId="LiveId" clId="{F96A8BF3-EBDE-47BF-8114-1CC999CAC2F3}" dt="2017-11-08T11:47:00.338" v="214"/>
        <pc:sldMkLst>
          <pc:docMk/>
          <pc:sldMk cId="538544258" sldId="256"/>
        </pc:sldMkLst>
        <pc:spChg chg="mod">
          <ac:chgData name="Zlatko Ruščić" userId="51e3fd3ba0b67c6f" providerId="LiveId" clId="{F96A8BF3-EBDE-47BF-8114-1CC999CAC2F3}" dt="2017-11-08T11:44:02.840" v="12" actId="403"/>
          <ac:spMkLst>
            <pc:docMk/>
            <pc:sldMk cId="538544258" sldId="256"/>
            <ac:spMk id="4" creationId="{77CC6B23-4203-49BD-A3EE-BE935ADDB007}"/>
          </ac:spMkLst>
        </pc:spChg>
        <pc:spChg chg="add mod">
          <ac:chgData name="Zlatko Ruščić" userId="51e3fd3ba0b67c6f" providerId="LiveId" clId="{F96A8BF3-EBDE-47BF-8114-1CC999CAC2F3}" dt="2017-11-08T11:45:46.476" v="211" actId="120"/>
          <ac:spMkLst>
            <pc:docMk/>
            <pc:sldMk cId="538544258" sldId="256"/>
            <ac:spMk id="5" creationId="{94B165DF-9AA8-46CB-A94F-106D2F688228}"/>
          </ac:spMkLst>
        </pc:spChg>
      </pc:sldChg>
      <pc:sldChg chg="ord">
        <pc:chgData name="Zlatko Ruščić" userId="51e3fd3ba0b67c6f" providerId="LiveId" clId="{F96A8BF3-EBDE-47BF-8114-1CC999CAC2F3}" dt="2017-11-06T14:28:25.002" v="1" actId="1076"/>
        <pc:sldMkLst>
          <pc:docMk/>
          <pc:sldMk cId="2258881648" sldId="274"/>
        </pc:sldMkLst>
      </pc:sldChg>
      <pc:sldChg chg="add del">
        <pc:chgData name="Zlatko Ruščić" userId="51e3fd3ba0b67c6f" providerId="LiveId" clId="{F96A8BF3-EBDE-47BF-8114-1CC999CAC2F3}" dt="2017-11-06T14:31:33.439" v="3" actId="2696"/>
        <pc:sldMkLst>
          <pc:docMk/>
          <pc:sldMk cId="3852440047" sldId="276"/>
        </pc:sldMkLst>
      </pc:sldChg>
      <pc:sldChg chg="add">
        <pc:chgData name="Zlatko Ruščić" userId="51e3fd3ba0b67c6f" providerId="LiveId" clId="{F96A8BF3-EBDE-47BF-8114-1CC999CAC2F3}" dt="2017-11-06T14:28:18.633" v="0" actId="1076"/>
        <pc:sldMkLst>
          <pc:docMk/>
          <pc:sldMk cId="2264028918" sldId="277"/>
        </pc:sldMkLst>
      </pc:sldChg>
      <pc:sldChg chg="add">
        <pc:chgData name="Zlatko Ruščić" userId="51e3fd3ba0b67c6f" providerId="LiveId" clId="{F96A8BF3-EBDE-47BF-8114-1CC999CAC2F3}" dt="2017-11-06T14:28:18.633" v="0" actId="1076"/>
        <pc:sldMkLst>
          <pc:docMk/>
          <pc:sldMk cId="134895594" sldId="278"/>
        </pc:sldMkLst>
      </pc:sldChg>
      <pc:sldChg chg="delSp modSp add delAnim">
        <pc:chgData name="Zlatko Ruščić" userId="51e3fd3ba0b67c6f" providerId="LiveId" clId="{F96A8BF3-EBDE-47BF-8114-1CC999CAC2F3}" dt="2017-11-06T14:31:48.260" v="7" actId="1076"/>
        <pc:sldMkLst>
          <pc:docMk/>
          <pc:sldMk cId="1893577300" sldId="279"/>
        </pc:sldMkLst>
        <pc:picChg chg="mod">
          <ac:chgData name="Zlatko Ruščić" userId="51e3fd3ba0b67c6f" providerId="LiveId" clId="{F96A8BF3-EBDE-47BF-8114-1CC999CAC2F3}" dt="2017-11-06T14:31:43.183" v="6" actId="1076"/>
          <ac:picMkLst>
            <pc:docMk/>
            <pc:sldMk cId="1893577300" sldId="279"/>
            <ac:picMk id="4" creationId="{BD06CB90-802C-4814-9760-D69987A66947}"/>
          </ac:picMkLst>
        </pc:picChg>
        <pc:picChg chg="del">
          <ac:chgData name="Zlatko Ruščić" userId="51e3fd3ba0b67c6f" providerId="LiveId" clId="{F96A8BF3-EBDE-47BF-8114-1CC999CAC2F3}" dt="2017-11-06T14:31:38.435" v="5" actId="478"/>
          <ac:picMkLst>
            <pc:docMk/>
            <pc:sldMk cId="1893577300" sldId="279"/>
            <ac:picMk id="5" creationId="{637DF78B-1BBA-4FB8-9197-5680B360FAFA}"/>
          </ac:picMkLst>
        </pc:picChg>
        <pc:picChg chg="mod">
          <ac:chgData name="Zlatko Ruščić" userId="51e3fd3ba0b67c6f" providerId="LiveId" clId="{F96A8BF3-EBDE-47BF-8114-1CC999CAC2F3}" dt="2017-11-06T14:31:48.260" v="7" actId="1076"/>
          <ac:picMkLst>
            <pc:docMk/>
            <pc:sldMk cId="1893577300" sldId="279"/>
            <ac:picMk id="6" creationId="{DA5BFC72-DFDF-4BE3-839A-C4FEE45A3E0F}"/>
          </ac:picMkLst>
        </pc:picChg>
        <pc:picChg chg="del">
          <ac:chgData name="Zlatko Ruščić" userId="51e3fd3ba0b67c6f" providerId="LiveId" clId="{F96A8BF3-EBDE-47BF-8114-1CC999CAC2F3}" dt="2017-11-06T14:31:36.290" v="4" actId="478"/>
          <ac:picMkLst>
            <pc:docMk/>
            <pc:sldMk cId="1893577300" sldId="279"/>
            <ac:picMk id="7" creationId="{E6D58D0E-C9A0-4A66-8208-343226CD6362}"/>
          </ac:picMkLst>
        </pc:picChg>
      </pc:sldChg>
    </pc:docChg>
  </pc:docChgLst>
  <pc:docChgLst>
    <pc:chgData name="Zlatko Ruščić" userId="51e3fd3ba0b67c6f" providerId="LiveId" clId="{CCD5E5EF-824B-4257-8345-298869C37CDB}"/>
    <pc:docChg chg="undo custSel modSld">
      <pc:chgData name="Zlatko Ruščić" userId="51e3fd3ba0b67c6f" providerId="LiveId" clId="{CCD5E5EF-824B-4257-8345-298869C37CDB}" dt="2017-11-06T21:37:58.188" v="2928" actId="14100"/>
      <pc:docMkLst>
        <pc:docMk/>
      </pc:docMkLst>
      <pc:sldChg chg="addSp delSp modSp">
        <pc:chgData name="Zlatko Ruščić" userId="51e3fd3ba0b67c6f" providerId="LiveId" clId="{CCD5E5EF-824B-4257-8345-298869C37CDB}" dt="2017-11-06T21:37:58.188" v="2928" actId="14100"/>
        <pc:sldMkLst>
          <pc:docMk/>
          <pc:sldMk cId="538544258" sldId="256"/>
        </pc:sldMkLst>
        <pc:spChg chg="mod">
          <ac:chgData name="Zlatko Ruščić" userId="51e3fd3ba0b67c6f" providerId="LiveId" clId="{CCD5E5EF-824B-4257-8345-298869C37CDB}" dt="2017-11-06T21:37:42.024" v="2926" actId="1035"/>
          <ac:spMkLst>
            <pc:docMk/>
            <pc:sldMk cId="538544258" sldId="256"/>
            <ac:spMk id="2" creationId="{00000000-0000-0000-0000-000000000000}"/>
          </ac:spMkLst>
        </pc:spChg>
        <pc:spChg chg="del">
          <ac:chgData name="Zlatko Ruščić" userId="51e3fd3ba0b67c6f" providerId="LiveId" clId="{CCD5E5EF-824B-4257-8345-298869C37CDB}" dt="2017-11-06T21:37:16.501" v="2876" actId="14100"/>
          <ac:spMkLst>
            <pc:docMk/>
            <pc:sldMk cId="538544258" sldId="256"/>
            <ac:spMk id="3" creationId="{00000000-0000-0000-0000-000000000000}"/>
          </ac:spMkLst>
        </pc:spChg>
        <pc:spChg chg="add mod">
          <ac:chgData name="Zlatko Ruščić" userId="51e3fd3ba0b67c6f" providerId="LiveId" clId="{CCD5E5EF-824B-4257-8345-298869C37CDB}" dt="2017-11-06T21:37:58.188" v="2928" actId="14100"/>
          <ac:spMkLst>
            <pc:docMk/>
            <pc:sldMk cId="538544258" sldId="256"/>
            <ac:spMk id="4" creationId="{77CC6B23-4203-49BD-A3EE-BE935ADDB007}"/>
          </ac:spMkLst>
        </pc:spChg>
      </pc:sldChg>
      <pc:sldChg chg="addSp modSp modAnim">
        <pc:chgData name="Zlatko Ruščić" userId="51e3fd3ba0b67c6f" providerId="LiveId" clId="{CCD5E5EF-824B-4257-8345-298869C37CDB}" dt="2017-10-08T19:42:52.690" v="1935" actId="1038"/>
        <pc:sldMkLst>
          <pc:docMk/>
          <pc:sldMk cId="408411003" sldId="257"/>
        </pc:sldMkLst>
        <pc:spChg chg="mod">
          <ac:chgData name="Zlatko Ruščić" userId="51e3fd3ba0b67c6f" providerId="LiveId" clId="{CCD5E5EF-824B-4257-8345-298869C37CDB}" dt="2017-10-08T19:37:11.792" v="1851" actId="14100"/>
          <ac:spMkLst>
            <pc:docMk/>
            <pc:sldMk cId="408411003" sldId="257"/>
            <ac:spMk id="3" creationId="{00000000-0000-0000-0000-000000000000}"/>
          </ac:spMkLst>
        </pc:spChg>
        <pc:picChg chg="add mod">
          <ac:chgData name="Zlatko Ruščić" userId="51e3fd3ba0b67c6f" providerId="LiveId" clId="{CCD5E5EF-824B-4257-8345-298869C37CDB}" dt="2017-10-08T19:40:02.952" v="1903" actId="1038"/>
          <ac:picMkLst>
            <pc:docMk/>
            <pc:sldMk cId="408411003" sldId="257"/>
            <ac:picMk id="6" creationId="{52DBC1A5-5122-4313-842E-12BBAC287138}"/>
          </ac:picMkLst>
        </pc:picChg>
        <pc:picChg chg="add mod">
          <ac:chgData name="Zlatko Ruščić" userId="51e3fd3ba0b67c6f" providerId="LiveId" clId="{CCD5E5EF-824B-4257-8345-298869C37CDB}" dt="2017-10-08T19:40:14.713" v="1921" actId="1037"/>
          <ac:picMkLst>
            <pc:docMk/>
            <pc:sldMk cId="408411003" sldId="257"/>
            <ac:picMk id="8" creationId="{8CFA4A05-FFAC-420C-8C78-7C3643DC3B35}"/>
          </ac:picMkLst>
        </pc:picChg>
        <pc:picChg chg="add mod">
          <ac:chgData name="Zlatko Ruščić" userId="51e3fd3ba0b67c6f" providerId="LiveId" clId="{CCD5E5EF-824B-4257-8345-298869C37CDB}" dt="2017-10-08T19:40:14.713" v="1921" actId="1037"/>
          <ac:picMkLst>
            <pc:docMk/>
            <pc:sldMk cId="408411003" sldId="257"/>
            <ac:picMk id="10" creationId="{8384E47A-1872-417B-A86A-C9E8265CE9B1}"/>
          </ac:picMkLst>
        </pc:picChg>
      </pc:sldChg>
      <pc:sldChg chg="addSp delSp modSp modAnim">
        <pc:chgData name="Zlatko Ruščić" userId="51e3fd3ba0b67c6f" providerId="LiveId" clId="{CCD5E5EF-824B-4257-8345-298869C37CDB}" dt="2017-10-10T08:09:36.170" v="2737" actId="14100"/>
        <pc:sldMkLst>
          <pc:docMk/>
          <pc:sldMk cId="4206497426" sldId="258"/>
        </pc:sldMkLst>
        <pc:spChg chg="mod">
          <ac:chgData name="Zlatko Ruščić" userId="51e3fd3ba0b67c6f" providerId="LiveId" clId="{CCD5E5EF-824B-4257-8345-298869C37CDB}" dt="2017-10-08T18:45:18.148" v="854" actId="14100"/>
          <ac:spMkLst>
            <pc:docMk/>
            <pc:sldMk cId="4206497426" sldId="258"/>
            <ac:spMk id="3" creationId="{00000000-0000-0000-0000-000000000000}"/>
          </ac:spMkLst>
        </pc:spChg>
        <pc:picChg chg="mod">
          <ac:chgData name="Zlatko Ruščić" userId="51e3fd3ba0b67c6f" providerId="LiveId" clId="{CCD5E5EF-824B-4257-8345-298869C37CDB}" dt="2017-10-10T08:09:36.170" v="2737" actId="14100"/>
          <ac:picMkLst>
            <pc:docMk/>
            <pc:sldMk cId="4206497426" sldId="258"/>
            <ac:picMk id="5" creationId="{627FFC0F-EB14-45D6-827E-F5454B5DFE52}"/>
          </ac:picMkLst>
        </pc:picChg>
        <pc:picChg chg="add del">
          <ac:chgData name="Zlatko Ruščić" userId="51e3fd3ba0b67c6f" providerId="LiveId" clId="{CCD5E5EF-824B-4257-8345-298869C37CDB}" dt="2017-10-08T19:43:58.052" v="1937" actId="478"/>
          <ac:picMkLst>
            <pc:docMk/>
            <pc:sldMk cId="4206497426" sldId="258"/>
            <ac:picMk id="6" creationId="{3B6AABDF-8455-42D3-BD60-B044FF8872F5}"/>
          </ac:picMkLst>
        </pc:picChg>
        <pc:picChg chg="add">
          <ac:chgData name="Zlatko Ruščić" userId="51e3fd3ba0b67c6f" providerId="LiveId" clId="{CCD5E5EF-824B-4257-8345-298869C37CDB}" dt="2017-10-08T19:44:42.952" v="1938" actId="1038"/>
          <ac:picMkLst>
            <pc:docMk/>
            <pc:sldMk cId="4206497426" sldId="258"/>
            <ac:picMk id="7" creationId="{6F9ACD6D-49D5-4FCB-80CB-12FC2A64BA9C}"/>
          </ac:picMkLst>
        </pc:picChg>
        <pc:picChg chg="add">
          <ac:chgData name="Zlatko Ruščić" userId="51e3fd3ba0b67c6f" providerId="LiveId" clId="{CCD5E5EF-824B-4257-8345-298869C37CDB}" dt="2017-10-08T19:44:42.952" v="1938" actId="1038"/>
          <ac:picMkLst>
            <pc:docMk/>
            <pc:sldMk cId="4206497426" sldId="258"/>
            <ac:picMk id="8" creationId="{8DE93827-3621-4987-A1BC-072A7C157E33}"/>
          </ac:picMkLst>
        </pc:picChg>
        <pc:picChg chg="add">
          <ac:chgData name="Zlatko Ruščić" userId="51e3fd3ba0b67c6f" providerId="LiveId" clId="{CCD5E5EF-824B-4257-8345-298869C37CDB}" dt="2017-10-08T19:44:42.952" v="1938" actId="1038"/>
          <ac:picMkLst>
            <pc:docMk/>
            <pc:sldMk cId="4206497426" sldId="258"/>
            <ac:picMk id="9" creationId="{73F32692-7C95-429E-810A-E1679656A627}"/>
          </ac:picMkLst>
        </pc:picChg>
      </pc:sldChg>
      <pc:sldChg chg="addSp delSp modSp delAnim modAnim">
        <pc:chgData name="Zlatko Ruščić" userId="51e3fd3ba0b67c6f" providerId="LiveId" clId="{CCD5E5EF-824B-4257-8345-298869C37CDB}" dt="2017-11-06T21:03:23.920" v="2767" actId="20577"/>
        <pc:sldMkLst>
          <pc:docMk/>
          <pc:sldMk cId="1723076574" sldId="259"/>
        </pc:sldMkLst>
        <pc:spChg chg="mod">
          <ac:chgData name="Zlatko Ruščić" userId="51e3fd3ba0b67c6f" providerId="LiveId" clId="{CCD5E5EF-824B-4257-8345-298869C37CDB}" dt="2017-11-06T21:03:23.920" v="2767" actId="20577"/>
          <ac:spMkLst>
            <pc:docMk/>
            <pc:sldMk cId="1723076574" sldId="259"/>
            <ac:spMk id="2" creationId="{00000000-0000-0000-0000-000000000000}"/>
          </ac:spMkLst>
        </pc:spChg>
        <pc:picChg chg="add mod">
          <ac:chgData name="Zlatko Ruščić" userId="51e3fd3ba0b67c6f" providerId="LiveId" clId="{CCD5E5EF-824B-4257-8345-298869C37CDB}" dt="2017-10-08T15:52:37.094" v="28" actId="1035"/>
          <ac:picMkLst>
            <pc:docMk/>
            <pc:sldMk cId="1723076574" sldId="259"/>
            <ac:picMk id="4" creationId="{BD06CB90-802C-4814-9760-D69987A66947}"/>
          </ac:picMkLst>
        </pc:picChg>
        <pc:picChg chg="add mod">
          <ac:chgData name="Zlatko Ruščić" userId="51e3fd3ba0b67c6f" providerId="LiveId" clId="{CCD5E5EF-824B-4257-8345-298869C37CDB}" dt="2017-10-08T16:33:13.292" v="374" actId="1076"/>
          <ac:picMkLst>
            <pc:docMk/>
            <pc:sldMk cId="1723076574" sldId="259"/>
            <ac:picMk id="5" creationId="{637DF78B-1BBA-4FB8-9197-5680B360FAFA}"/>
          </ac:picMkLst>
        </pc:picChg>
        <pc:picChg chg="mod">
          <ac:chgData name="Zlatko Ruščić" userId="51e3fd3ba0b67c6f" providerId="LiveId" clId="{CCD5E5EF-824B-4257-8345-298869C37CDB}" dt="2017-10-08T15:52:37.094" v="28" actId="1035"/>
          <ac:picMkLst>
            <pc:docMk/>
            <pc:sldMk cId="1723076574" sldId="259"/>
            <ac:picMk id="6" creationId="{DA5BFC72-DFDF-4BE3-839A-C4FEE45A3E0F}"/>
          </ac:picMkLst>
        </pc:picChg>
        <pc:picChg chg="add mod">
          <ac:chgData name="Zlatko Ruščić" userId="51e3fd3ba0b67c6f" providerId="LiveId" clId="{CCD5E5EF-824B-4257-8345-298869C37CDB}" dt="2017-10-08T15:53:24.052" v="35" actId="1076"/>
          <ac:picMkLst>
            <pc:docMk/>
            <pc:sldMk cId="1723076574" sldId="259"/>
            <ac:picMk id="7" creationId="{E6D58D0E-C9A0-4A66-8208-343226CD6362}"/>
          </ac:picMkLst>
        </pc:picChg>
        <pc:picChg chg="add mod">
          <ac:chgData name="Zlatko Ruščić" userId="51e3fd3ba0b67c6f" providerId="LiveId" clId="{CCD5E5EF-824B-4257-8345-298869C37CDB}" dt="2017-10-08T19:50:09.173" v="2120" actId="1038"/>
          <ac:picMkLst>
            <pc:docMk/>
            <pc:sldMk cId="1723076574" sldId="259"/>
            <ac:picMk id="8" creationId="{8B0C95F0-EE0E-470A-A059-C28156D6C6ED}"/>
          </ac:picMkLst>
        </pc:picChg>
        <pc:picChg chg="del mod">
          <ac:chgData name="Zlatko Ruščić" userId="51e3fd3ba0b67c6f" providerId="LiveId" clId="{CCD5E5EF-824B-4257-8345-298869C37CDB}" dt="2017-10-08T15:51:46.138" v="3" actId="478"/>
          <ac:picMkLst>
            <pc:docMk/>
            <pc:sldMk cId="1723076574" sldId="259"/>
            <ac:picMk id="8" creationId="{D946596E-1433-4BAF-8F03-646D7A76E939}"/>
          </ac:picMkLst>
        </pc:picChg>
        <pc:picChg chg="add mod">
          <ac:chgData name="Zlatko Ruščić" userId="51e3fd3ba0b67c6f" providerId="LiveId" clId="{CCD5E5EF-824B-4257-8345-298869C37CDB}" dt="2017-10-08T19:50:09.173" v="2120" actId="1038"/>
          <ac:picMkLst>
            <pc:docMk/>
            <pc:sldMk cId="1723076574" sldId="259"/>
            <ac:picMk id="9" creationId="{D94EEB50-CF6A-4C19-AD1E-76BEAE808ED2}"/>
          </ac:picMkLst>
        </pc:picChg>
        <pc:picChg chg="add del mod">
          <ac:chgData name="Zlatko Ruščić" userId="51e3fd3ba0b67c6f" providerId="LiveId" clId="{CCD5E5EF-824B-4257-8345-298869C37CDB}" dt="2017-10-08T16:28:23.590" v="345" actId="478"/>
          <ac:picMkLst>
            <pc:docMk/>
            <pc:sldMk cId="1723076574" sldId="259"/>
            <ac:picMk id="10" creationId="{E4C61737-C2B8-4720-9700-A95F41C1AC58}"/>
          </ac:picMkLst>
        </pc:picChg>
        <pc:picChg chg="add mod">
          <ac:chgData name="Zlatko Ruščić" userId="51e3fd3ba0b67c6f" providerId="LiveId" clId="{CCD5E5EF-824B-4257-8345-298869C37CDB}" dt="2017-10-08T19:50:09.173" v="2120" actId="1038"/>
          <ac:picMkLst>
            <pc:docMk/>
            <pc:sldMk cId="1723076574" sldId="259"/>
            <ac:picMk id="10" creationId="{7F1CDB48-3D9E-402B-A34F-2BCC0B755C15}"/>
          </ac:picMkLst>
        </pc:picChg>
        <pc:picChg chg="add mod">
          <ac:chgData name="Zlatko Ruščić" userId="51e3fd3ba0b67c6f" providerId="LiveId" clId="{CCD5E5EF-824B-4257-8345-298869C37CDB}" dt="2017-10-08T19:50:09.173" v="2120" actId="1038"/>
          <ac:picMkLst>
            <pc:docMk/>
            <pc:sldMk cId="1723076574" sldId="259"/>
            <ac:picMk id="11" creationId="{81DCE3BF-FB71-43A5-B7C8-2B0DE2CFACCB}"/>
          </ac:picMkLst>
        </pc:picChg>
      </pc:sldChg>
      <pc:sldChg chg="addSp delSp modSp delAnim modAnim">
        <pc:chgData name="Zlatko Ruščić" userId="51e3fd3ba0b67c6f" providerId="LiveId" clId="{CCD5E5EF-824B-4257-8345-298869C37CDB}" dt="2017-10-08T20:44:50.164" v="2736" actId="1038"/>
        <pc:sldMkLst>
          <pc:docMk/>
          <pc:sldMk cId="3142316612" sldId="260"/>
        </pc:sldMkLst>
        <pc:spChg chg="mod">
          <ac:chgData name="Zlatko Ruščić" userId="51e3fd3ba0b67c6f" providerId="LiveId" clId="{CCD5E5EF-824B-4257-8345-298869C37CDB}" dt="2017-10-08T20:44:43.270" v="2712" actId="1036"/>
          <ac:spMkLst>
            <pc:docMk/>
            <pc:sldMk cId="3142316612" sldId="260"/>
            <ac:spMk id="3" creationId="{00000000-0000-0000-0000-000000000000}"/>
          </ac:spMkLst>
        </pc:spChg>
        <pc:spChg chg="add mod">
          <ac:chgData name="Zlatko Ruščić" userId="51e3fd3ba0b67c6f" providerId="LiveId" clId="{CCD5E5EF-824B-4257-8345-298869C37CDB}" dt="2017-10-08T20:44:43.270" v="2712" actId="1036"/>
          <ac:spMkLst>
            <pc:docMk/>
            <pc:sldMk cId="3142316612" sldId="260"/>
            <ac:spMk id="10" creationId="{69326F76-5EB7-43EB-B3BC-855BDE1874AB}"/>
          </ac:spMkLst>
        </pc:spChg>
        <pc:picChg chg="add del mod">
          <ac:chgData name="Zlatko Ruščić" userId="51e3fd3ba0b67c6f" providerId="LiveId" clId="{CCD5E5EF-824B-4257-8345-298869C37CDB}" dt="2017-10-08T20:07:36.092" v="2337" actId="478"/>
          <ac:picMkLst>
            <pc:docMk/>
            <pc:sldMk cId="3142316612" sldId="260"/>
            <ac:picMk id="5" creationId="{90FB6C09-A10E-40B3-AAAB-5D3E3529AB38}"/>
          </ac:picMkLst>
        </pc:picChg>
        <pc:picChg chg="add del mod">
          <ac:chgData name="Zlatko Ruščić" userId="51e3fd3ba0b67c6f" providerId="LiveId" clId="{CCD5E5EF-824B-4257-8345-298869C37CDB}" dt="2017-10-08T20:07:36.895" v="2338" actId="478"/>
          <ac:picMkLst>
            <pc:docMk/>
            <pc:sldMk cId="3142316612" sldId="260"/>
            <ac:picMk id="6" creationId="{07F3A224-2878-46F8-8DAE-957B2DFABDE0}"/>
          </ac:picMkLst>
        </pc:picChg>
        <pc:picChg chg="mod">
          <ac:chgData name="Zlatko Ruščić" userId="51e3fd3ba0b67c6f" providerId="LiveId" clId="{CCD5E5EF-824B-4257-8345-298869C37CDB}" dt="2017-10-08T20:44:50.164" v="2736" actId="1038"/>
          <ac:picMkLst>
            <pc:docMk/>
            <pc:sldMk cId="3142316612" sldId="260"/>
            <ac:picMk id="7" creationId="{9030A646-ADDA-4237-B614-E5F54B369C1B}"/>
          </ac:picMkLst>
        </pc:picChg>
        <pc:picChg chg="add del mod">
          <ac:chgData name="Zlatko Ruščić" userId="51e3fd3ba0b67c6f" providerId="LiveId" clId="{CCD5E5EF-824B-4257-8345-298869C37CDB}" dt="2017-10-08T20:07:37.858" v="2339" actId="478"/>
          <ac:picMkLst>
            <pc:docMk/>
            <pc:sldMk cId="3142316612" sldId="260"/>
            <ac:picMk id="8" creationId="{65F5CAE2-32FF-446A-8437-42CAE1CF4CC1}"/>
          </ac:picMkLst>
        </pc:picChg>
        <pc:picChg chg="add del mod">
          <ac:chgData name="Zlatko Ruščić" userId="51e3fd3ba0b67c6f" providerId="LiveId" clId="{CCD5E5EF-824B-4257-8345-298869C37CDB}" dt="2017-10-08T20:07:38.558" v="2340" actId="478"/>
          <ac:picMkLst>
            <pc:docMk/>
            <pc:sldMk cId="3142316612" sldId="260"/>
            <ac:picMk id="9" creationId="{E5958FA1-3EEB-413C-AC0E-D7E09830A5C6}"/>
          </ac:picMkLst>
        </pc:picChg>
        <pc:picChg chg="add mod">
          <ac:chgData name="Zlatko Ruščić" userId="51e3fd3ba0b67c6f" providerId="LiveId" clId="{CCD5E5EF-824B-4257-8345-298869C37CDB}" dt="2017-10-08T20:09:08.565" v="2403" actId="1036"/>
          <ac:picMkLst>
            <pc:docMk/>
            <pc:sldMk cId="3142316612" sldId="260"/>
            <ac:picMk id="11" creationId="{2BE3E233-39F2-484F-803A-21B792BE884E}"/>
          </ac:picMkLst>
        </pc:picChg>
        <pc:picChg chg="add mod">
          <ac:chgData name="Zlatko Ruščić" userId="51e3fd3ba0b67c6f" providerId="LiveId" clId="{CCD5E5EF-824B-4257-8345-298869C37CDB}" dt="2017-10-08T20:09:08.565" v="2403" actId="1036"/>
          <ac:picMkLst>
            <pc:docMk/>
            <pc:sldMk cId="3142316612" sldId="260"/>
            <ac:picMk id="12" creationId="{C5B4C11E-3370-4F1F-9B30-B9982310CD7B}"/>
          </ac:picMkLst>
        </pc:picChg>
        <pc:picChg chg="add mod">
          <ac:chgData name="Zlatko Ruščić" userId="51e3fd3ba0b67c6f" providerId="LiveId" clId="{CCD5E5EF-824B-4257-8345-298869C37CDB}" dt="2017-10-08T20:09:08.565" v="2403" actId="1036"/>
          <ac:picMkLst>
            <pc:docMk/>
            <pc:sldMk cId="3142316612" sldId="260"/>
            <ac:picMk id="13" creationId="{DC38C841-C676-4D2A-ABAF-406625862CDE}"/>
          </ac:picMkLst>
        </pc:picChg>
        <pc:picChg chg="add mod">
          <ac:chgData name="Zlatko Ruščić" userId="51e3fd3ba0b67c6f" providerId="LiveId" clId="{CCD5E5EF-824B-4257-8345-298869C37CDB}" dt="2017-10-08T20:09:08.565" v="2403" actId="1036"/>
          <ac:picMkLst>
            <pc:docMk/>
            <pc:sldMk cId="3142316612" sldId="260"/>
            <ac:picMk id="14" creationId="{DAB59D3E-D1A4-439E-9CE2-C0AE602E07FC}"/>
          </ac:picMkLst>
        </pc:picChg>
        <pc:picChg chg="add">
          <ac:chgData name="Zlatko Ruščić" userId="51e3fd3ba0b67c6f" providerId="LiveId" clId="{CCD5E5EF-824B-4257-8345-298869C37CDB}" dt="2017-10-08T20:09:23.932" v="2404" actId="1038"/>
          <ac:picMkLst>
            <pc:docMk/>
            <pc:sldMk cId="3142316612" sldId="260"/>
            <ac:picMk id="15" creationId="{FD313DD5-8090-4018-9309-507A115AEC23}"/>
          </ac:picMkLst>
        </pc:picChg>
        <pc:picChg chg="add">
          <ac:chgData name="Zlatko Ruščić" userId="51e3fd3ba0b67c6f" providerId="LiveId" clId="{CCD5E5EF-824B-4257-8345-298869C37CDB}" dt="2017-10-08T20:09:23.932" v="2404" actId="1038"/>
          <ac:picMkLst>
            <pc:docMk/>
            <pc:sldMk cId="3142316612" sldId="260"/>
            <ac:picMk id="16" creationId="{DE44F66D-159A-4A77-8592-A3182B7C659E}"/>
          </ac:picMkLst>
        </pc:picChg>
        <pc:picChg chg="add">
          <ac:chgData name="Zlatko Ruščić" userId="51e3fd3ba0b67c6f" providerId="LiveId" clId="{CCD5E5EF-824B-4257-8345-298869C37CDB}" dt="2017-10-08T20:09:23.932" v="2404" actId="1038"/>
          <ac:picMkLst>
            <pc:docMk/>
            <pc:sldMk cId="3142316612" sldId="260"/>
            <ac:picMk id="17" creationId="{5E7C8037-EA66-445F-A684-FFF3BAD82F73}"/>
          </ac:picMkLst>
        </pc:picChg>
      </pc:sldChg>
      <pc:sldChg chg="addSp delSp modSp delAnim modAnim">
        <pc:chgData name="Zlatko Ruščić" userId="51e3fd3ba0b67c6f" providerId="LiveId" clId="{CCD5E5EF-824B-4257-8345-298869C37CDB}" dt="2017-10-08T20:16:12.441" v="2480" actId="1038"/>
        <pc:sldMkLst>
          <pc:docMk/>
          <pc:sldMk cId="1697402363" sldId="261"/>
        </pc:sldMkLst>
        <pc:spChg chg="mod">
          <ac:chgData name="Zlatko Ruščić" userId="51e3fd3ba0b67c6f" providerId="LiveId" clId="{CCD5E5EF-824B-4257-8345-298869C37CDB}" dt="2017-10-08T19:04:30.578" v="1334" actId="1076"/>
          <ac:spMkLst>
            <pc:docMk/>
            <pc:sldMk cId="1697402363" sldId="261"/>
            <ac:spMk id="3" creationId="{00000000-0000-0000-0000-000000000000}"/>
          </ac:spMkLst>
        </pc:spChg>
        <pc:picChg chg="add del">
          <ac:chgData name="Zlatko Ruščić" userId="51e3fd3ba0b67c6f" providerId="LiveId" clId="{CCD5E5EF-824B-4257-8345-298869C37CDB}" dt="2017-10-08T20:12:22.042" v="2422" actId="478"/>
          <ac:picMkLst>
            <pc:docMk/>
            <pc:sldMk cId="1697402363" sldId="261"/>
            <ac:picMk id="6" creationId="{33774A89-E9C9-474E-A455-CA2604ADE42B}"/>
          </ac:picMkLst>
        </pc:picChg>
        <pc:picChg chg="add del">
          <ac:chgData name="Zlatko Ruščić" userId="51e3fd3ba0b67c6f" providerId="LiveId" clId="{CCD5E5EF-824B-4257-8345-298869C37CDB}" dt="2017-10-08T20:12:22.042" v="2422" actId="478"/>
          <ac:picMkLst>
            <pc:docMk/>
            <pc:sldMk cId="1697402363" sldId="261"/>
            <ac:picMk id="7" creationId="{218BA52C-921D-41BB-9D6B-4AF2AC0B3A9D}"/>
          </ac:picMkLst>
        </pc:picChg>
        <pc:picChg chg="add del">
          <ac:chgData name="Zlatko Ruščić" userId="51e3fd3ba0b67c6f" providerId="LiveId" clId="{CCD5E5EF-824B-4257-8345-298869C37CDB}" dt="2017-10-08T20:12:22.042" v="2422" actId="478"/>
          <ac:picMkLst>
            <pc:docMk/>
            <pc:sldMk cId="1697402363" sldId="261"/>
            <ac:picMk id="8" creationId="{3CAD26D2-ABEE-4565-8E61-478DB8C5D78E}"/>
          </ac:picMkLst>
        </pc:picChg>
        <pc:picChg chg="add mod">
          <ac:chgData name="Zlatko Ruščić" userId="51e3fd3ba0b67c6f" providerId="LiveId" clId="{CCD5E5EF-824B-4257-8345-298869C37CDB}" dt="2017-10-08T20:12:37.994" v="2447" actId="1036"/>
          <ac:picMkLst>
            <pc:docMk/>
            <pc:sldMk cId="1697402363" sldId="261"/>
            <ac:picMk id="9" creationId="{8B152895-E37F-4D2E-A47B-D62D52C75A63}"/>
          </ac:picMkLst>
        </pc:picChg>
        <pc:picChg chg="add mod">
          <ac:chgData name="Zlatko Ruščić" userId="51e3fd3ba0b67c6f" providerId="LiveId" clId="{CCD5E5EF-824B-4257-8345-298869C37CDB}" dt="2017-10-08T20:12:37.994" v="2447" actId="1036"/>
          <ac:picMkLst>
            <pc:docMk/>
            <pc:sldMk cId="1697402363" sldId="261"/>
            <ac:picMk id="10" creationId="{655CC662-0A56-443E-AE48-28AEA8E34532}"/>
          </ac:picMkLst>
        </pc:picChg>
        <pc:picChg chg="add mod">
          <ac:chgData name="Zlatko Ruščić" userId="51e3fd3ba0b67c6f" providerId="LiveId" clId="{CCD5E5EF-824B-4257-8345-298869C37CDB}" dt="2017-10-08T20:12:37.994" v="2447" actId="1036"/>
          <ac:picMkLst>
            <pc:docMk/>
            <pc:sldMk cId="1697402363" sldId="261"/>
            <ac:picMk id="11" creationId="{405C48E3-0468-4B87-A8EC-18DBCE0C8610}"/>
          </ac:picMkLst>
        </pc:picChg>
        <pc:picChg chg="add del mod">
          <ac:chgData name="Zlatko Ruščić" userId="51e3fd3ba0b67c6f" providerId="LiveId" clId="{CCD5E5EF-824B-4257-8345-298869C37CDB}" dt="2017-10-08T20:15:14.052" v="2474" actId="478"/>
          <ac:picMkLst>
            <pc:docMk/>
            <pc:sldMk cId="1697402363" sldId="261"/>
            <ac:picMk id="12" creationId="{59A7CF35-77D1-46EF-937D-1B32298F93CF}"/>
          </ac:picMkLst>
        </pc:picChg>
        <pc:picChg chg="add del mod">
          <ac:chgData name="Zlatko Ruščić" userId="51e3fd3ba0b67c6f" providerId="LiveId" clId="{CCD5E5EF-824B-4257-8345-298869C37CDB}" dt="2017-10-08T20:15:12.777" v="2473" actId="478"/>
          <ac:picMkLst>
            <pc:docMk/>
            <pc:sldMk cId="1697402363" sldId="261"/>
            <ac:picMk id="13" creationId="{E0086EDF-43EB-4923-AA24-18AC86FF88C6}"/>
          </ac:picMkLst>
        </pc:picChg>
        <pc:picChg chg="add">
          <ac:chgData name="Zlatko Ruščić" userId="51e3fd3ba0b67c6f" providerId="LiveId" clId="{CCD5E5EF-824B-4257-8345-298869C37CDB}" dt="2017-10-08T20:15:30.885" v="2475" actId="1038"/>
          <ac:picMkLst>
            <pc:docMk/>
            <pc:sldMk cId="1697402363" sldId="261"/>
            <ac:picMk id="14" creationId="{A0DB7871-3080-4B14-B7E3-3B1CD1C76A46}"/>
          </ac:picMkLst>
        </pc:picChg>
        <pc:picChg chg="add">
          <ac:chgData name="Zlatko Ruščić" userId="51e3fd3ba0b67c6f" providerId="LiveId" clId="{CCD5E5EF-824B-4257-8345-298869C37CDB}" dt="2017-10-08T20:15:30.885" v="2475" actId="1038"/>
          <ac:picMkLst>
            <pc:docMk/>
            <pc:sldMk cId="1697402363" sldId="261"/>
            <ac:picMk id="15" creationId="{6FA68C28-4CFD-4196-A3A5-ED330EE28C11}"/>
          </ac:picMkLst>
        </pc:picChg>
        <pc:picChg chg="add">
          <ac:chgData name="Zlatko Ruščić" userId="51e3fd3ba0b67c6f" providerId="LiveId" clId="{CCD5E5EF-824B-4257-8345-298869C37CDB}" dt="2017-10-08T20:15:30.885" v="2475" actId="1038"/>
          <ac:picMkLst>
            <pc:docMk/>
            <pc:sldMk cId="1697402363" sldId="261"/>
            <ac:picMk id="16" creationId="{77AE0F63-2511-4C42-AF05-43D855FC1F72}"/>
          </ac:picMkLst>
        </pc:picChg>
      </pc:sldChg>
      <pc:sldChg chg="addSp delSp modSp delAnim modAnim">
        <pc:chgData name="Zlatko Ruščić" userId="51e3fd3ba0b67c6f" providerId="LiveId" clId="{CCD5E5EF-824B-4257-8345-298869C37CDB}" dt="2017-10-08T20:22:36.292" v="2530" actId="1038"/>
        <pc:sldMkLst>
          <pc:docMk/>
          <pc:sldMk cId="2087642255" sldId="262"/>
        </pc:sldMkLst>
        <pc:spChg chg="mod">
          <ac:chgData name="Zlatko Ruščić" userId="51e3fd3ba0b67c6f" providerId="LiveId" clId="{CCD5E5EF-824B-4257-8345-298869C37CDB}" dt="2017-10-08T19:13:51.192" v="1533" actId="1038"/>
          <ac:spMkLst>
            <pc:docMk/>
            <pc:sldMk cId="2087642255" sldId="262"/>
            <ac:spMk id="3" creationId="{00000000-0000-0000-0000-000000000000}"/>
          </ac:spMkLst>
        </pc:spChg>
        <pc:picChg chg="add del mod">
          <ac:chgData name="Zlatko Ruščić" userId="51e3fd3ba0b67c6f" providerId="LiveId" clId="{CCD5E5EF-824B-4257-8345-298869C37CDB}" dt="2017-10-08T20:17:27.142" v="2483" actId="478"/>
          <ac:picMkLst>
            <pc:docMk/>
            <pc:sldMk cId="2087642255" sldId="262"/>
            <ac:picMk id="5" creationId="{374F8ECE-7531-4BA3-A208-82E568454338}"/>
          </ac:picMkLst>
        </pc:picChg>
        <pc:picChg chg="add del mod">
          <ac:chgData name="Zlatko Ruščić" userId="51e3fd3ba0b67c6f" providerId="LiveId" clId="{CCD5E5EF-824B-4257-8345-298869C37CDB}" dt="2017-10-08T20:17:27.983" v="2484" actId="478"/>
          <ac:picMkLst>
            <pc:docMk/>
            <pc:sldMk cId="2087642255" sldId="262"/>
            <ac:picMk id="6" creationId="{BD217D98-E91E-4A03-81F8-E4E2F458EB59}"/>
          </ac:picMkLst>
        </pc:picChg>
        <pc:picChg chg="add del mod">
          <ac:chgData name="Zlatko Ruščić" userId="51e3fd3ba0b67c6f" providerId="LiveId" clId="{CCD5E5EF-824B-4257-8345-298869C37CDB}" dt="2017-10-08T20:17:28.814" v="2485" actId="478"/>
          <ac:picMkLst>
            <pc:docMk/>
            <pc:sldMk cId="2087642255" sldId="262"/>
            <ac:picMk id="7" creationId="{452A78D2-0EDD-4D9B-B9CA-1D9E22D5DB1B}"/>
          </ac:picMkLst>
        </pc:picChg>
        <pc:picChg chg="add del mod">
          <ac:chgData name="Zlatko Ruščić" userId="51e3fd3ba0b67c6f" providerId="LiveId" clId="{CCD5E5EF-824B-4257-8345-298869C37CDB}" dt="2017-10-08T20:17:29.514" v="2486" actId="478"/>
          <ac:picMkLst>
            <pc:docMk/>
            <pc:sldMk cId="2087642255" sldId="262"/>
            <ac:picMk id="8" creationId="{FB5662E1-8156-411D-BEAF-9C284AB20FBF}"/>
          </ac:picMkLst>
        </pc:picChg>
        <pc:picChg chg="add mod">
          <ac:chgData name="Zlatko Ruščić" userId="51e3fd3ba0b67c6f" providerId="LiveId" clId="{CCD5E5EF-824B-4257-8345-298869C37CDB}" dt="2017-10-08T20:17:35.023" v="2510" actId="1038"/>
          <ac:picMkLst>
            <pc:docMk/>
            <pc:sldMk cId="2087642255" sldId="262"/>
            <ac:picMk id="9" creationId="{F1FC3370-0D98-47CF-956C-6784D08EA98D}"/>
          </ac:picMkLst>
        </pc:picChg>
        <pc:picChg chg="add mod">
          <ac:chgData name="Zlatko Ruščić" userId="51e3fd3ba0b67c6f" providerId="LiveId" clId="{CCD5E5EF-824B-4257-8345-298869C37CDB}" dt="2017-10-08T20:17:35.023" v="2510" actId="1038"/>
          <ac:picMkLst>
            <pc:docMk/>
            <pc:sldMk cId="2087642255" sldId="262"/>
            <ac:picMk id="10" creationId="{C5705356-CF84-46D8-90F6-71049D2BE7C4}"/>
          </ac:picMkLst>
        </pc:picChg>
        <pc:picChg chg="add mod">
          <ac:chgData name="Zlatko Ruščić" userId="51e3fd3ba0b67c6f" providerId="LiveId" clId="{CCD5E5EF-824B-4257-8345-298869C37CDB}" dt="2017-10-08T20:17:35.023" v="2510" actId="1038"/>
          <ac:picMkLst>
            <pc:docMk/>
            <pc:sldMk cId="2087642255" sldId="262"/>
            <ac:picMk id="11" creationId="{CE282524-AC81-421B-A336-165A6A5B083F}"/>
          </ac:picMkLst>
        </pc:picChg>
        <pc:picChg chg="add mod">
          <ac:chgData name="Zlatko Ruščić" userId="51e3fd3ba0b67c6f" providerId="LiveId" clId="{CCD5E5EF-824B-4257-8345-298869C37CDB}" dt="2017-10-08T20:17:35.023" v="2510" actId="1038"/>
          <ac:picMkLst>
            <pc:docMk/>
            <pc:sldMk cId="2087642255" sldId="262"/>
            <ac:picMk id="12" creationId="{10BE348B-B6DF-4CCF-8380-C3569C1FB7A0}"/>
          </ac:picMkLst>
        </pc:picChg>
        <pc:picChg chg="add">
          <ac:chgData name="Zlatko Ruščić" userId="51e3fd3ba0b67c6f" providerId="LiveId" clId="{CCD5E5EF-824B-4257-8345-298869C37CDB}" dt="2017-10-08T20:18:08.941" v="2511" actId="1038"/>
          <ac:picMkLst>
            <pc:docMk/>
            <pc:sldMk cId="2087642255" sldId="262"/>
            <ac:picMk id="13" creationId="{E3DC0DF8-E892-47AB-A2C2-B2D64F2D8B8E}"/>
          </ac:picMkLst>
        </pc:picChg>
        <pc:picChg chg="add">
          <ac:chgData name="Zlatko Ruščić" userId="51e3fd3ba0b67c6f" providerId="LiveId" clId="{CCD5E5EF-824B-4257-8345-298869C37CDB}" dt="2017-10-08T20:18:08.941" v="2511" actId="1038"/>
          <ac:picMkLst>
            <pc:docMk/>
            <pc:sldMk cId="2087642255" sldId="262"/>
            <ac:picMk id="14" creationId="{2C546E02-642A-4AD7-AA79-1C1945567F1F}"/>
          </ac:picMkLst>
        </pc:picChg>
        <pc:picChg chg="add">
          <ac:chgData name="Zlatko Ruščić" userId="51e3fd3ba0b67c6f" providerId="LiveId" clId="{CCD5E5EF-824B-4257-8345-298869C37CDB}" dt="2017-10-08T20:18:08.941" v="2511" actId="1038"/>
          <ac:picMkLst>
            <pc:docMk/>
            <pc:sldMk cId="2087642255" sldId="262"/>
            <ac:picMk id="15" creationId="{2BECC1BA-A83A-4F76-A2BA-D5D7B2E5B742}"/>
          </ac:picMkLst>
        </pc:picChg>
      </pc:sldChg>
      <pc:sldChg chg="addSp modSp modAnim">
        <pc:chgData name="Zlatko Ruščić" userId="51e3fd3ba0b67c6f" providerId="LiveId" clId="{CCD5E5EF-824B-4257-8345-298869C37CDB}" dt="2017-10-08T20:27:33.922" v="2580" actId="1038"/>
        <pc:sldMkLst>
          <pc:docMk/>
          <pc:sldMk cId="623748367" sldId="263"/>
        </pc:sldMkLst>
        <pc:spChg chg="mod">
          <ac:chgData name="Zlatko Ruščić" userId="51e3fd3ba0b67c6f" providerId="LiveId" clId="{CCD5E5EF-824B-4257-8345-298869C37CDB}" dt="2017-10-08T19:22:11.353" v="1795" actId="1038"/>
          <ac:spMkLst>
            <pc:docMk/>
            <pc:sldMk cId="623748367" sldId="263"/>
            <ac:spMk id="3" creationId="{00000000-0000-0000-0000-000000000000}"/>
          </ac:spMkLst>
        </pc:spChg>
        <pc:picChg chg="add mod">
          <ac:chgData name="Zlatko Ruščić" userId="51e3fd3ba0b67c6f" providerId="LiveId" clId="{CCD5E5EF-824B-4257-8345-298869C37CDB}" dt="2017-10-08T20:27:08.421" v="2577" actId="1037"/>
          <ac:picMkLst>
            <pc:docMk/>
            <pc:sldMk cId="623748367" sldId="263"/>
            <ac:picMk id="5" creationId="{5C8F37A2-DA85-4E5D-BD08-8B322444423B}"/>
          </ac:picMkLst>
        </pc:picChg>
        <pc:picChg chg="add mod">
          <ac:chgData name="Zlatko Ruščić" userId="51e3fd3ba0b67c6f" providerId="LiveId" clId="{CCD5E5EF-824B-4257-8345-298869C37CDB}" dt="2017-10-08T20:27:08.421" v="2577" actId="1037"/>
          <ac:picMkLst>
            <pc:docMk/>
            <pc:sldMk cId="623748367" sldId="263"/>
            <ac:picMk id="6" creationId="{93286740-AB9B-4B1E-AA98-C3B789DCC33F}"/>
          </ac:picMkLst>
        </pc:picChg>
      </pc:sldChg>
      <pc:sldChg chg="addSp modSp modAnim">
        <pc:chgData name="Zlatko Ruščić" userId="51e3fd3ba0b67c6f" providerId="LiveId" clId="{CCD5E5EF-824B-4257-8345-298869C37CDB}" dt="2017-10-08T20:29:37.611" v="2622" actId="1037"/>
        <pc:sldMkLst>
          <pc:docMk/>
          <pc:sldMk cId="2228621511" sldId="264"/>
        </pc:sldMkLst>
        <pc:spChg chg="mod">
          <ac:chgData name="Zlatko Ruščić" userId="51e3fd3ba0b67c6f" providerId="LiveId" clId="{CCD5E5EF-824B-4257-8345-298869C37CDB}" dt="2017-10-08T20:29:11.527" v="2601" actId="1035"/>
          <ac:spMkLst>
            <pc:docMk/>
            <pc:sldMk cId="2228621511" sldId="264"/>
            <ac:spMk id="2" creationId="{00000000-0000-0000-0000-000000000000}"/>
          </ac:spMkLst>
        </pc:spChg>
        <pc:picChg chg="add mod">
          <ac:chgData name="Zlatko Ruščić" userId="51e3fd3ba0b67c6f" providerId="LiveId" clId="{CCD5E5EF-824B-4257-8345-298869C37CDB}" dt="2017-10-08T20:29:37.611" v="2622" actId="1037"/>
          <ac:picMkLst>
            <pc:docMk/>
            <pc:sldMk cId="2228621511" sldId="264"/>
            <ac:picMk id="4" creationId="{FF01E131-8796-4BA0-AFCB-0DFC72F15F32}"/>
          </ac:picMkLst>
        </pc:picChg>
        <pc:picChg chg="mod">
          <ac:chgData name="Zlatko Ruščić" userId="51e3fd3ba0b67c6f" providerId="LiveId" clId="{CCD5E5EF-824B-4257-8345-298869C37CDB}" dt="2017-10-08T20:29:16.645" v="2602" actId="14100"/>
          <ac:picMkLst>
            <pc:docMk/>
            <pc:sldMk cId="2228621511" sldId="264"/>
            <ac:picMk id="5" creationId="{00000000-0000-0000-0000-000000000000}"/>
          </ac:picMkLst>
        </pc:picChg>
      </pc:sldChg>
      <pc:sldChg chg="addSp modSp modAnim">
        <pc:chgData name="Zlatko Ruščić" userId="51e3fd3ba0b67c6f" providerId="LiveId" clId="{CCD5E5EF-824B-4257-8345-298869C37CDB}" dt="2017-10-08T20:31:26.633" v="2640" actId="1038"/>
        <pc:sldMkLst>
          <pc:docMk/>
          <pc:sldMk cId="2544847082" sldId="265"/>
        </pc:sldMkLst>
        <pc:spChg chg="mod">
          <ac:chgData name="Zlatko Ruščić" userId="51e3fd3ba0b67c6f" providerId="LiveId" clId="{CCD5E5EF-824B-4257-8345-298869C37CDB}" dt="2017-10-08T20:30:27.012" v="2636" actId="14100"/>
          <ac:spMkLst>
            <pc:docMk/>
            <pc:sldMk cId="2544847082" sldId="265"/>
            <ac:spMk id="2" creationId="{00000000-0000-0000-0000-000000000000}"/>
          </ac:spMkLst>
        </pc:spChg>
        <pc:spChg chg="mod">
          <ac:chgData name="Zlatko Ruščić" userId="51e3fd3ba0b67c6f" providerId="LiveId" clId="{CCD5E5EF-824B-4257-8345-298869C37CDB}" dt="2017-10-08T20:30:14.352" v="2623" actId="14100"/>
          <ac:spMkLst>
            <pc:docMk/>
            <pc:sldMk cId="2544847082" sldId="265"/>
            <ac:spMk id="3" creationId="{00000000-0000-0000-0000-000000000000}"/>
          </ac:spMkLst>
        </pc:spChg>
        <pc:picChg chg="add">
          <ac:chgData name="Zlatko Ruščić" userId="51e3fd3ba0b67c6f" providerId="LiveId" clId="{CCD5E5EF-824B-4257-8345-298869C37CDB}" dt="2017-10-08T20:31:05.412" v="2637" actId="1038"/>
          <ac:picMkLst>
            <pc:docMk/>
            <pc:sldMk cId="2544847082" sldId="265"/>
            <ac:picMk id="5" creationId="{E10E485F-4C45-4293-9632-AD731BDB6354}"/>
          </ac:picMkLst>
        </pc:picChg>
        <pc:picChg chg="add">
          <ac:chgData name="Zlatko Ruščić" userId="51e3fd3ba0b67c6f" providerId="LiveId" clId="{CCD5E5EF-824B-4257-8345-298869C37CDB}" dt="2017-10-08T20:31:05.412" v="2637" actId="1038"/>
          <ac:picMkLst>
            <pc:docMk/>
            <pc:sldMk cId="2544847082" sldId="265"/>
            <ac:picMk id="6" creationId="{EEB6F0F0-EFB0-42A6-9160-2F528156808D}"/>
          </ac:picMkLst>
        </pc:picChg>
      </pc:sldChg>
      <pc:sldChg chg="addSp modSp modAnim">
        <pc:chgData name="Zlatko Ruščić" userId="51e3fd3ba0b67c6f" providerId="LiveId" clId="{CCD5E5EF-824B-4257-8345-298869C37CDB}" dt="2017-10-08T20:32:35.523" v="2665" actId="1038"/>
        <pc:sldMkLst>
          <pc:docMk/>
          <pc:sldMk cId="2655210604" sldId="266"/>
        </pc:sldMkLst>
        <pc:spChg chg="mod">
          <ac:chgData name="Zlatko Ruščić" userId="51e3fd3ba0b67c6f" providerId="LiveId" clId="{CCD5E5EF-824B-4257-8345-298869C37CDB}" dt="2017-10-08T20:32:13.116" v="2651" actId="1036"/>
          <ac:spMkLst>
            <pc:docMk/>
            <pc:sldMk cId="2655210604" sldId="266"/>
            <ac:spMk id="2" creationId="{00000000-0000-0000-0000-000000000000}"/>
          </ac:spMkLst>
        </pc:spChg>
        <pc:picChg chg="add mod">
          <ac:chgData name="Zlatko Ruščić" userId="51e3fd3ba0b67c6f" providerId="LiveId" clId="{CCD5E5EF-824B-4257-8345-298869C37CDB}" dt="2017-10-08T20:32:28.716" v="2664" actId="1037"/>
          <ac:picMkLst>
            <pc:docMk/>
            <pc:sldMk cId="2655210604" sldId="266"/>
            <ac:picMk id="6" creationId="{77FECD1C-96EC-43F0-B89E-66F17DBA2264}"/>
          </ac:picMkLst>
        </pc:picChg>
      </pc:sldChg>
      <pc:sldChg chg="addSp modSp modAnim">
        <pc:chgData name="Zlatko Ruščić" userId="51e3fd3ba0b67c6f" providerId="LiveId" clId="{CCD5E5EF-824B-4257-8345-298869C37CDB}" dt="2017-10-08T20:33:05.889" v="2669" actId="1037"/>
        <pc:sldMkLst>
          <pc:docMk/>
          <pc:sldMk cId="3622021135" sldId="267"/>
        </pc:sldMkLst>
        <pc:spChg chg="mod">
          <ac:chgData name="Zlatko Ruščić" userId="51e3fd3ba0b67c6f" providerId="LiveId" clId="{CCD5E5EF-824B-4257-8345-298869C37CDB}" dt="2017-10-08T19:27:21.390" v="1840" actId="14100"/>
          <ac:spMkLst>
            <pc:docMk/>
            <pc:sldMk cId="3622021135" sldId="267"/>
            <ac:spMk id="2" creationId="{00000000-0000-0000-0000-000000000000}"/>
          </ac:spMkLst>
        </pc:spChg>
        <pc:picChg chg="add mod">
          <ac:chgData name="Zlatko Ruščić" userId="51e3fd3ba0b67c6f" providerId="LiveId" clId="{CCD5E5EF-824B-4257-8345-298869C37CDB}" dt="2017-10-08T20:33:05.889" v="2669" actId="1037"/>
          <ac:picMkLst>
            <pc:docMk/>
            <pc:sldMk cId="3622021135" sldId="267"/>
            <ac:picMk id="4" creationId="{9BDF0C2A-0C9B-479F-8F9E-B32E13FD36C8}"/>
          </ac:picMkLst>
        </pc:picChg>
        <pc:picChg chg="mod">
          <ac:chgData name="Zlatko Ruščić" userId="51e3fd3ba0b67c6f" providerId="LiveId" clId="{CCD5E5EF-824B-4257-8345-298869C37CDB}" dt="2017-10-08T19:27:26.532" v="1841" actId="14100"/>
          <ac:picMkLst>
            <pc:docMk/>
            <pc:sldMk cId="3622021135" sldId="267"/>
            <ac:picMk id="5" creationId="{00000000-0000-0000-0000-000000000000}"/>
          </ac:picMkLst>
        </pc:picChg>
      </pc:sldChg>
      <pc:sldChg chg="addSp modSp modAnim">
        <pc:chgData name="Zlatko Ruščić" userId="51e3fd3ba0b67c6f" providerId="LiveId" clId="{CCD5E5EF-824B-4257-8345-298869C37CDB}" dt="2017-10-08T20:34:20.549" v="2673" actId="1038"/>
        <pc:sldMkLst>
          <pc:docMk/>
          <pc:sldMk cId="1578092193" sldId="268"/>
        </pc:sldMkLst>
        <pc:spChg chg="mod">
          <ac:chgData name="Zlatko Ruščić" userId="51e3fd3ba0b67c6f" providerId="LiveId" clId="{CCD5E5EF-824B-4257-8345-298869C37CDB}" dt="2017-10-08T19:28:10.358" v="1849" actId="1038"/>
          <ac:spMkLst>
            <pc:docMk/>
            <pc:sldMk cId="1578092193" sldId="268"/>
            <ac:spMk id="3" creationId="{00000000-0000-0000-0000-000000000000}"/>
          </ac:spMkLst>
        </pc:spChg>
        <pc:picChg chg="add">
          <ac:chgData name="Zlatko Ruščić" userId="51e3fd3ba0b67c6f" providerId="LiveId" clId="{CCD5E5EF-824B-4257-8345-298869C37CDB}" dt="2017-10-08T20:34:00.452" v="2670" actId="1038"/>
          <ac:picMkLst>
            <pc:docMk/>
            <pc:sldMk cId="1578092193" sldId="268"/>
            <ac:picMk id="5" creationId="{626C7817-01FD-4284-BB53-9DA7FBDFDD66}"/>
          </ac:picMkLst>
        </pc:picChg>
        <pc:picChg chg="add">
          <ac:chgData name="Zlatko Ruščić" userId="51e3fd3ba0b67c6f" providerId="LiveId" clId="{CCD5E5EF-824B-4257-8345-298869C37CDB}" dt="2017-10-08T20:34:00.452" v="2670" actId="1038"/>
          <ac:picMkLst>
            <pc:docMk/>
            <pc:sldMk cId="1578092193" sldId="268"/>
            <ac:picMk id="6" creationId="{66F68633-2E55-41E6-9D1D-77D6D977C688}"/>
          </ac:picMkLst>
        </pc:picChg>
      </pc:sldChg>
      <pc:sldChg chg="addSp delSp modSp addAnim delAnim modAnim">
        <pc:chgData name="Zlatko Ruščić" userId="51e3fd3ba0b67c6f" providerId="LiveId" clId="{CCD5E5EF-824B-4257-8345-298869C37CDB}" dt="2017-10-08T20:26:20.182" v="2555" actId="1038"/>
        <pc:sldMkLst>
          <pc:docMk/>
          <pc:sldMk cId="4291748662" sldId="270"/>
        </pc:sldMkLst>
        <pc:spChg chg="mod">
          <ac:chgData name="Zlatko Ruščić" userId="51e3fd3ba0b67c6f" providerId="LiveId" clId="{CCD5E5EF-824B-4257-8345-298869C37CDB}" dt="2017-10-08T19:19:46.084" v="1759" actId="1038"/>
          <ac:spMkLst>
            <pc:docMk/>
            <pc:sldMk cId="4291748662" sldId="270"/>
            <ac:spMk id="3" creationId="{00000000-0000-0000-0000-000000000000}"/>
          </ac:spMkLst>
        </pc:spChg>
        <pc:picChg chg="add del">
          <ac:chgData name="Zlatko Ruščić" userId="51e3fd3ba0b67c6f" providerId="LiveId" clId="{CCD5E5EF-824B-4257-8345-298869C37CDB}" dt="2017-10-08T20:17:00.842" v="2482" actId="478"/>
          <ac:picMkLst>
            <pc:docMk/>
            <pc:sldMk cId="4291748662" sldId="270"/>
            <ac:picMk id="6" creationId="{6E86E690-9068-476F-AC02-A5906C2E4C3C}"/>
          </ac:picMkLst>
        </pc:picChg>
        <pc:picChg chg="add del">
          <ac:chgData name="Zlatko Ruščić" userId="51e3fd3ba0b67c6f" providerId="LiveId" clId="{CCD5E5EF-824B-4257-8345-298869C37CDB}" dt="2017-10-08T20:17:00.842" v="2482" actId="478"/>
          <ac:picMkLst>
            <pc:docMk/>
            <pc:sldMk cId="4291748662" sldId="270"/>
            <ac:picMk id="7" creationId="{A378796D-167F-46A9-80BD-3BCC3FC34C3D}"/>
          </ac:picMkLst>
        </pc:picChg>
        <pc:picChg chg="add mod">
          <ac:chgData name="Zlatko Ruščić" userId="51e3fd3ba0b67c6f" providerId="LiveId" clId="{CCD5E5EF-824B-4257-8345-298869C37CDB}" dt="2017-10-08T19:17:16.528" v="1738" actId="1076"/>
          <ac:picMkLst>
            <pc:docMk/>
            <pc:sldMk cId="4291748662" sldId="270"/>
            <ac:picMk id="8" creationId="{026523ED-B345-45C9-B4CA-351D6F2F5DCB}"/>
          </ac:picMkLst>
        </pc:picChg>
        <pc:picChg chg="add">
          <ac:chgData name="Zlatko Ruščić" userId="51e3fd3ba0b67c6f" providerId="LiveId" clId="{CCD5E5EF-824B-4257-8345-298869C37CDB}" dt="2017-10-08T20:23:35.622" v="2531" actId="1038"/>
          <ac:picMkLst>
            <pc:docMk/>
            <pc:sldMk cId="4291748662" sldId="270"/>
            <ac:picMk id="9" creationId="{D457F513-CAD6-4BE1-9517-991E513C6698}"/>
          </ac:picMkLst>
        </pc:picChg>
        <pc:picChg chg="add">
          <ac:chgData name="Zlatko Ruščić" userId="51e3fd3ba0b67c6f" providerId="LiveId" clId="{CCD5E5EF-824B-4257-8345-298869C37CDB}" dt="2017-10-08T20:23:35.622" v="2531" actId="1038"/>
          <ac:picMkLst>
            <pc:docMk/>
            <pc:sldMk cId="4291748662" sldId="270"/>
            <ac:picMk id="10" creationId="{A812C162-684A-4CC8-AE56-F8CF73B479CA}"/>
          </ac:picMkLst>
        </pc:picChg>
        <pc:picChg chg="add">
          <ac:chgData name="Zlatko Ruščić" userId="51e3fd3ba0b67c6f" providerId="LiveId" clId="{CCD5E5EF-824B-4257-8345-298869C37CDB}" dt="2017-10-08T20:23:35.622" v="2531" actId="1038"/>
          <ac:picMkLst>
            <pc:docMk/>
            <pc:sldMk cId="4291748662" sldId="270"/>
            <ac:picMk id="11" creationId="{B5D88E6C-9B18-4AEB-A3F1-A23CBB5A11F4}"/>
          </ac:picMkLst>
        </pc:picChg>
      </pc:sldChg>
      <pc:sldChg chg="addSp delSp modSp delAnim modAnim">
        <pc:chgData name="Zlatko Ruščić" userId="51e3fd3ba0b67c6f" providerId="LiveId" clId="{CCD5E5EF-824B-4257-8345-298869C37CDB}" dt="2017-10-08T19:57:25.664" v="2203" actId="1038"/>
        <pc:sldMkLst>
          <pc:docMk/>
          <pc:sldMk cId="1713842351" sldId="271"/>
        </pc:sldMkLst>
        <pc:spChg chg="mod">
          <ac:chgData name="Zlatko Ruščić" userId="51e3fd3ba0b67c6f" providerId="LiveId" clId="{CCD5E5EF-824B-4257-8345-298869C37CDB}" dt="2017-10-08T19:56:26.802" v="2151" actId="1076"/>
          <ac:spMkLst>
            <pc:docMk/>
            <pc:sldMk cId="1713842351" sldId="271"/>
            <ac:spMk id="2" creationId="{D5C04A86-6AF2-4390-944C-F722D1596DC9}"/>
          </ac:spMkLst>
        </pc:spChg>
        <pc:spChg chg="mod">
          <ac:chgData name="Zlatko Ruščić" userId="51e3fd3ba0b67c6f" providerId="LiveId" clId="{CCD5E5EF-824B-4257-8345-298869C37CDB}" dt="2017-10-08T16:03:38.491" v="132" actId="14100"/>
          <ac:spMkLst>
            <pc:docMk/>
            <pc:sldMk cId="1713842351" sldId="271"/>
            <ac:spMk id="3" creationId="{6AC467B6-674F-4AEA-A86F-37624E07EE99}"/>
          </ac:spMkLst>
        </pc:spChg>
        <pc:picChg chg="add mod">
          <ac:chgData name="Zlatko Ruščić" userId="51e3fd3ba0b67c6f" providerId="LiveId" clId="{CCD5E5EF-824B-4257-8345-298869C37CDB}" dt="2017-10-08T16:08:06.032" v="134" actId="1076"/>
          <ac:picMkLst>
            <pc:docMk/>
            <pc:sldMk cId="1713842351" sldId="271"/>
            <ac:picMk id="6" creationId="{71B864A4-CF04-4C06-B984-022B2FF5A9C4}"/>
          </ac:picMkLst>
        </pc:picChg>
        <pc:picChg chg="add del mod">
          <ac:chgData name="Zlatko Ruščić" userId="51e3fd3ba0b67c6f" providerId="LiveId" clId="{CCD5E5EF-824B-4257-8345-298869C37CDB}" dt="2017-10-08T19:56:54.588" v="2180" actId="478"/>
          <ac:picMkLst>
            <pc:docMk/>
            <pc:sldMk cId="1713842351" sldId="271"/>
            <ac:picMk id="7" creationId="{D7E6AE84-B9FE-4D62-B7FA-9BE6B321D731}"/>
          </ac:picMkLst>
        </pc:picChg>
        <pc:picChg chg="add mod">
          <ac:chgData name="Zlatko Ruščić" userId="51e3fd3ba0b67c6f" providerId="LiveId" clId="{CCD5E5EF-824B-4257-8345-298869C37CDB}" dt="2017-10-08T16:08:16.788" v="136" actId="1076"/>
          <ac:picMkLst>
            <pc:docMk/>
            <pc:sldMk cId="1713842351" sldId="271"/>
            <ac:picMk id="8" creationId="{A90C4374-5A96-465B-A2A1-865285A89751}"/>
          </ac:picMkLst>
        </pc:picChg>
        <pc:picChg chg="add mod">
          <ac:chgData name="Zlatko Ruščić" userId="51e3fd3ba0b67c6f" providerId="LiveId" clId="{CCD5E5EF-824B-4257-8345-298869C37CDB}" dt="2017-10-08T19:57:02.527" v="2200" actId="1037"/>
          <ac:picMkLst>
            <pc:docMk/>
            <pc:sldMk cId="1713842351" sldId="271"/>
            <ac:picMk id="9" creationId="{92C8420E-D6E4-465D-8C75-5C980F5280FB}"/>
          </ac:picMkLst>
        </pc:picChg>
        <pc:picChg chg="add mod">
          <ac:chgData name="Zlatko Ruščić" userId="51e3fd3ba0b67c6f" providerId="LiveId" clId="{CCD5E5EF-824B-4257-8345-298869C37CDB}" dt="2017-10-08T19:57:02.527" v="2200" actId="1037"/>
          <ac:picMkLst>
            <pc:docMk/>
            <pc:sldMk cId="1713842351" sldId="271"/>
            <ac:picMk id="10" creationId="{F7200BAB-78BA-43B9-BD68-FE4A7C81EBB2}"/>
          </ac:picMkLst>
        </pc:picChg>
        <pc:picChg chg="add mod">
          <ac:chgData name="Zlatko Ruščić" userId="51e3fd3ba0b67c6f" providerId="LiveId" clId="{CCD5E5EF-824B-4257-8345-298869C37CDB}" dt="2017-10-08T19:57:02.527" v="2200" actId="1037"/>
          <ac:picMkLst>
            <pc:docMk/>
            <pc:sldMk cId="1713842351" sldId="271"/>
            <ac:picMk id="11" creationId="{7597B98B-EE4C-4506-A95E-44FAC565D5E7}"/>
          </ac:picMkLst>
        </pc:picChg>
      </pc:sldChg>
      <pc:sldChg chg="addSp delSp modSp delAnim modAnim">
        <pc:chgData name="Zlatko Ruščić" userId="51e3fd3ba0b67c6f" providerId="LiveId" clId="{CCD5E5EF-824B-4257-8345-298869C37CDB}" dt="2017-10-11T22:10:50.059" v="2765" actId="14100"/>
        <pc:sldMkLst>
          <pc:docMk/>
          <pc:sldMk cId="1297536015" sldId="272"/>
        </pc:sldMkLst>
        <pc:picChg chg="add mod">
          <ac:chgData name="Zlatko Ruščić" userId="51e3fd3ba0b67c6f" providerId="LiveId" clId="{CCD5E5EF-824B-4257-8345-298869C37CDB}" dt="2017-10-08T16:17:29.497" v="224" actId="1076"/>
          <ac:picMkLst>
            <pc:docMk/>
            <pc:sldMk cId="1297536015" sldId="272"/>
            <ac:picMk id="5" creationId="{7733EBEB-F090-4483-81EE-C6A0A70C98C9}"/>
          </ac:picMkLst>
        </pc:picChg>
        <pc:picChg chg="add mod">
          <ac:chgData name="Zlatko Ruščić" userId="51e3fd3ba0b67c6f" providerId="LiveId" clId="{CCD5E5EF-824B-4257-8345-298869C37CDB}" dt="2017-10-11T22:07:51.141" v="2741" actId="1076"/>
          <ac:picMkLst>
            <pc:docMk/>
            <pc:sldMk cId="1297536015" sldId="272"/>
            <ac:picMk id="6" creationId="{A4F1E579-5D16-4404-A39B-A219A94AAD01}"/>
          </ac:picMkLst>
        </pc:picChg>
        <pc:picChg chg="add del">
          <ac:chgData name="Zlatko Ruščić" userId="51e3fd3ba0b67c6f" providerId="LiveId" clId="{CCD5E5EF-824B-4257-8345-298869C37CDB}" dt="2017-10-08T20:00:23.252" v="2205" actId="478"/>
          <ac:picMkLst>
            <pc:docMk/>
            <pc:sldMk cId="1297536015" sldId="272"/>
            <ac:picMk id="6" creationId="{4AC6FD6B-A75A-45B7-B579-53CB837E37F0}"/>
          </ac:picMkLst>
        </pc:picChg>
        <pc:picChg chg="add mod">
          <ac:chgData name="Zlatko Ruščić" userId="51e3fd3ba0b67c6f" providerId="LiveId" clId="{CCD5E5EF-824B-4257-8345-298869C37CDB}" dt="2017-10-08T20:00:31.565" v="2237" actId="1037"/>
          <ac:picMkLst>
            <pc:docMk/>
            <pc:sldMk cId="1297536015" sldId="272"/>
            <ac:picMk id="7" creationId="{B1B9F35D-134F-470A-AC3E-79547CDF7B69}"/>
          </ac:picMkLst>
        </pc:picChg>
        <pc:picChg chg="add del mod">
          <ac:chgData name="Zlatko Ruščić" userId="51e3fd3ba0b67c6f" providerId="LiveId" clId="{CCD5E5EF-824B-4257-8345-298869C37CDB}" dt="2017-10-08T20:01:11.322" v="2238" actId="478"/>
          <ac:picMkLst>
            <pc:docMk/>
            <pc:sldMk cId="1297536015" sldId="272"/>
            <ac:picMk id="8" creationId="{88A97158-408E-4390-957F-C7EAE682689C}"/>
          </ac:picMkLst>
        </pc:picChg>
        <pc:picChg chg="add mod">
          <ac:chgData name="Zlatko Ruščić" userId="51e3fd3ba0b67c6f" providerId="LiveId" clId="{CCD5E5EF-824B-4257-8345-298869C37CDB}" dt="2017-10-08T20:01:17.124" v="2257" actId="1037"/>
          <ac:picMkLst>
            <pc:docMk/>
            <pc:sldMk cId="1297536015" sldId="272"/>
            <ac:picMk id="9" creationId="{2ECC16B7-A748-4DF2-8AD6-316AEB5D40E3}"/>
          </ac:picMkLst>
        </pc:picChg>
      </pc:sldChg>
      <pc:sldChg chg="addSp delSp modSp delAnim modAnim">
        <pc:chgData name="Zlatko Ruščić" userId="51e3fd3ba0b67c6f" providerId="LiveId" clId="{CCD5E5EF-824B-4257-8345-298869C37CDB}" dt="2017-10-08T19:48:30.053" v="2086" actId="1038"/>
        <pc:sldMkLst>
          <pc:docMk/>
          <pc:sldMk cId="3678240919" sldId="273"/>
        </pc:sldMkLst>
        <pc:spChg chg="mod">
          <ac:chgData name="Zlatko Ruščić" userId="51e3fd3ba0b67c6f" providerId="LiveId" clId="{CCD5E5EF-824B-4257-8345-298869C37CDB}" dt="2017-10-08T18:47:40.401" v="944" actId="1038"/>
          <ac:spMkLst>
            <pc:docMk/>
            <pc:sldMk cId="3678240919" sldId="273"/>
            <ac:spMk id="3" creationId="{00000000-0000-0000-0000-000000000000}"/>
          </ac:spMkLst>
        </pc:spChg>
        <pc:picChg chg="add mod">
          <ac:chgData name="Zlatko Ruščić" userId="51e3fd3ba0b67c6f" providerId="LiveId" clId="{CCD5E5EF-824B-4257-8345-298869C37CDB}" dt="2017-10-08T19:47:17.682" v="2049" actId="1035"/>
          <ac:picMkLst>
            <pc:docMk/>
            <pc:sldMk cId="3678240919" sldId="273"/>
            <ac:picMk id="6" creationId="{91A5198D-1534-4C81-A7AA-25E58C597D32}"/>
          </ac:picMkLst>
        </pc:picChg>
        <pc:picChg chg="add mod">
          <ac:chgData name="Zlatko Ruščić" userId="51e3fd3ba0b67c6f" providerId="LiveId" clId="{CCD5E5EF-824B-4257-8345-298869C37CDB}" dt="2017-10-08T19:47:17.682" v="2049" actId="1035"/>
          <ac:picMkLst>
            <pc:docMk/>
            <pc:sldMk cId="3678240919" sldId="273"/>
            <ac:picMk id="7" creationId="{C48ACB56-E0E7-447D-9AC3-B37EC5C99656}"/>
          </ac:picMkLst>
        </pc:picChg>
        <pc:picChg chg="add del">
          <ac:chgData name="Zlatko Ruščić" userId="51e3fd3ba0b67c6f" providerId="LiveId" clId="{CCD5E5EF-824B-4257-8345-298869C37CDB}" dt="2017-10-08T19:46:43.333" v="1989" actId="478"/>
          <ac:picMkLst>
            <pc:docMk/>
            <pc:sldMk cId="3678240919" sldId="273"/>
            <ac:picMk id="8" creationId="{57572195-A12D-4400-B26D-B3EC310731BE}"/>
          </ac:picMkLst>
        </pc:picChg>
        <pc:picChg chg="add mod">
          <ac:chgData name="Zlatko Ruščić" userId="51e3fd3ba0b67c6f" providerId="LiveId" clId="{CCD5E5EF-824B-4257-8345-298869C37CDB}" dt="2017-10-08T19:47:29.819" v="2065" actId="1037"/>
          <ac:picMkLst>
            <pc:docMk/>
            <pc:sldMk cId="3678240919" sldId="273"/>
            <ac:picMk id="9" creationId="{8500351C-05A4-45CF-8785-C1A94C1BD4E1}"/>
          </ac:picMkLst>
        </pc:picChg>
        <pc:picChg chg="add mod">
          <ac:chgData name="Zlatko Ruščić" userId="51e3fd3ba0b67c6f" providerId="LiveId" clId="{CCD5E5EF-824B-4257-8345-298869C37CDB}" dt="2017-10-08T19:47:29.819" v="2065" actId="1037"/>
          <ac:picMkLst>
            <pc:docMk/>
            <pc:sldMk cId="3678240919" sldId="273"/>
            <ac:picMk id="10" creationId="{AF849586-BF0D-43AD-9DE6-9FFC4FD748EE}"/>
          </ac:picMkLst>
        </pc:picChg>
        <pc:picChg chg="add del mod">
          <ac:chgData name="Zlatko Ruščić" userId="51e3fd3ba0b67c6f" providerId="LiveId" clId="{CCD5E5EF-824B-4257-8345-298869C37CDB}" dt="2017-10-08T19:46:45.372" v="1990" actId="478"/>
          <ac:picMkLst>
            <pc:docMk/>
            <pc:sldMk cId="3678240919" sldId="273"/>
            <ac:picMk id="11" creationId="{5ECDB902-F8FA-4A86-923F-8079D388BDCD}"/>
          </ac:picMkLst>
        </pc:picChg>
        <pc:picChg chg="add mod">
          <ac:chgData name="Zlatko Ruščić" userId="51e3fd3ba0b67c6f" providerId="LiveId" clId="{CCD5E5EF-824B-4257-8345-298869C37CDB}" dt="2017-10-08T19:47:29.819" v="2065" actId="1037"/>
          <ac:picMkLst>
            <pc:docMk/>
            <pc:sldMk cId="3678240919" sldId="273"/>
            <ac:picMk id="12" creationId="{0C8F6218-6736-4A18-91D1-2CAE9CC6FD42}"/>
          </ac:picMkLst>
        </pc:picChg>
        <pc:picChg chg="add mod">
          <ac:chgData name="Zlatko Ruščić" userId="51e3fd3ba0b67c6f" providerId="LiveId" clId="{CCD5E5EF-824B-4257-8345-298869C37CDB}" dt="2017-10-08T19:47:29.819" v="2065" actId="1037"/>
          <ac:picMkLst>
            <pc:docMk/>
            <pc:sldMk cId="3678240919" sldId="273"/>
            <ac:picMk id="13" creationId="{E7DB4E8F-5ED6-426E-A640-A3E7B437052F}"/>
          </ac:picMkLst>
        </pc:picChg>
        <pc:picChg chg="add mod">
          <ac:chgData name="Zlatko Ruščić" userId="51e3fd3ba0b67c6f" providerId="LiveId" clId="{CCD5E5EF-824B-4257-8345-298869C37CDB}" dt="2017-10-08T19:47:29.819" v="2065" actId="1037"/>
          <ac:picMkLst>
            <pc:docMk/>
            <pc:sldMk cId="3678240919" sldId="273"/>
            <ac:picMk id="14" creationId="{0E3CE176-FEC5-49F1-848A-2FD970E84CDF}"/>
          </ac:picMkLst>
        </pc:picChg>
      </pc:sldChg>
      <pc:sldChg chg="addSp delSp modSp delAnim modAnim">
        <pc:chgData name="Zlatko Ruščić" userId="51e3fd3ba0b67c6f" providerId="LiveId" clId="{CCD5E5EF-824B-4257-8345-298869C37CDB}" dt="2017-10-08T20:43:46.442" v="2679" actId="1038"/>
        <pc:sldMkLst>
          <pc:docMk/>
          <pc:sldMk cId="2279961086" sldId="275"/>
        </pc:sldMkLst>
        <pc:spChg chg="mod">
          <ac:chgData name="Zlatko Ruščić" userId="51e3fd3ba0b67c6f" providerId="LiveId" clId="{CCD5E5EF-824B-4257-8345-298869C37CDB}" dt="2017-10-08T20:43:46.442" v="2679" actId="1038"/>
          <ac:spMkLst>
            <pc:docMk/>
            <pc:sldMk cId="2279961086" sldId="275"/>
            <ac:spMk id="3" creationId="{00000000-0000-0000-0000-000000000000}"/>
          </ac:spMkLst>
        </pc:spChg>
        <pc:spChg chg="add mod">
          <ac:chgData name="Zlatko Ruščić" userId="51e3fd3ba0b67c6f" providerId="LiveId" clId="{CCD5E5EF-824B-4257-8345-298869C37CDB}" dt="2017-10-08T20:43:46.442" v="2679" actId="1038"/>
          <ac:spMkLst>
            <pc:docMk/>
            <pc:sldMk cId="2279961086" sldId="275"/>
            <ac:spMk id="10" creationId="{ED717B17-5B6B-4F18-BD18-9DDAC0DE2845}"/>
          </ac:spMkLst>
        </pc:spChg>
        <pc:picChg chg="mod">
          <ac:chgData name="Zlatko Ruščić" userId="51e3fd3ba0b67c6f" providerId="LiveId" clId="{CCD5E5EF-824B-4257-8345-298869C37CDB}" dt="2017-10-08T20:06:44.153" v="2336" actId="1036"/>
          <ac:picMkLst>
            <pc:docMk/>
            <pc:sldMk cId="2279961086" sldId="275"/>
            <ac:picMk id="5" creationId="{6F820AFD-CEFF-448E-ABF2-F8F9E7F8536F}"/>
          </ac:picMkLst>
        </pc:picChg>
        <pc:picChg chg="add mod">
          <ac:chgData name="Zlatko Ruščić" userId="51e3fd3ba0b67c6f" providerId="LiveId" clId="{CCD5E5EF-824B-4257-8345-298869C37CDB}" dt="2017-10-08T20:08:19.296" v="2370" actId="1038"/>
          <ac:picMkLst>
            <pc:docMk/>
            <pc:sldMk cId="2279961086" sldId="275"/>
            <ac:picMk id="6" creationId="{366B0834-035B-4A65-B5BD-73D751119A24}"/>
          </ac:picMkLst>
        </pc:picChg>
        <pc:picChg chg="del">
          <ac:chgData name="Zlatko Ruščić" userId="51e3fd3ba0b67c6f" providerId="LiveId" clId="{CCD5E5EF-824B-4257-8345-298869C37CDB}" dt="2017-10-08T16:17:46.752" v="225" actId="478"/>
          <ac:picMkLst>
            <pc:docMk/>
            <pc:sldMk cId="2279961086" sldId="275"/>
            <ac:picMk id="6" creationId="{DA5BFC72-DFDF-4BE3-839A-C4FEE45A3E0F}"/>
          </ac:picMkLst>
        </pc:picChg>
        <pc:picChg chg="add mod">
          <ac:chgData name="Zlatko Ruščić" userId="51e3fd3ba0b67c6f" providerId="LiveId" clId="{CCD5E5EF-824B-4257-8345-298869C37CDB}" dt="2017-10-08T20:08:19.296" v="2370" actId="1038"/>
          <ac:picMkLst>
            <pc:docMk/>
            <pc:sldMk cId="2279961086" sldId="275"/>
            <ac:picMk id="7" creationId="{C7679CFC-58E3-4E4F-AFA4-7DFE0C294FA2}"/>
          </ac:picMkLst>
        </pc:picChg>
        <pc:picChg chg="del">
          <ac:chgData name="Zlatko Ruščić" userId="51e3fd3ba0b67c6f" providerId="LiveId" clId="{CCD5E5EF-824B-4257-8345-298869C37CDB}" dt="2017-10-08T16:17:48.189" v="226" actId="478"/>
          <ac:picMkLst>
            <pc:docMk/>
            <pc:sldMk cId="2279961086" sldId="275"/>
            <ac:picMk id="8" creationId="{D946596E-1433-4BAF-8F03-646D7A76E939}"/>
          </ac:picMkLst>
        </pc:picChg>
        <pc:picChg chg="del">
          <ac:chgData name="Zlatko Ruščić" userId="51e3fd3ba0b67c6f" providerId="LiveId" clId="{CCD5E5EF-824B-4257-8345-298869C37CDB}" dt="2017-10-08T16:17:49.559" v="227" actId="478"/>
          <ac:picMkLst>
            <pc:docMk/>
            <pc:sldMk cId="2279961086" sldId="275"/>
            <ac:picMk id="10" creationId="{EDD42D3B-DBE0-43B5-A3EC-74302307FF6C}"/>
          </ac:picMkLst>
        </pc:picChg>
        <pc:picChg chg="add mod">
          <ac:chgData name="Zlatko Ruščić" userId="51e3fd3ba0b67c6f" providerId="LiveId" clId="{CCD5E5EF-824B-4257-8345-298869C37CDB}" dt="2017-10-08T20:08:19.296" v="2370" actId="1038"/>
          <ac:picMkLst>
            <pc:docMk/>
            <pc:sldMk cId="2279961086" sldId="275"/>
            <ac:picMk id="11" creationId="{9A73EAD5-1682-440D-A59B-B864BE32BDE7}"/>
          </ac:picMkLst>
        </pc:picChg>
        <pc:picChg chg="add del">
          <ac:chgData name="Zlatko Ruščić" userId="51e3fd3ba0b67c6f" providerId="LiveId" clId="{CCD5E5EF-824B-4257-8345-298869C37CDB}" dt="2017-10-08T20:03:44.186" v="2266" actId="478"/>
          <ac:picMkLst>
            <pc:docMk/>
            <pc:sldMk cId="2279961086" sldId="275"/>
            <ac:picMk id="12" creationId="{34FA3CBC-7D23-416E-9DC2-15BBB4BE95C0}"/>
          </ac:picMkLst>
        </pc:picChg>
        <pc:picChg chg="add mod">
          <ac:chgData name="Zlatko Ruščić" userId="51e3fd3ba0b67c6f" providerId="LiveId" clId="{CCD5E5EF-824B-4257-8345-298869C37CDB}" dt="2017-10-08T20:08:19.296" v="2370" actId="1038"/>
          <ac:picMkLst>
            <pc:docMk/>
            <pc:sldMk cId="2279961086" sldId="275"/>
            <ac:picMk id="13" creationId="{FB2AAFF0-063A-4ED1-A327-DE4ADBCFAF76}"/>
          </ac:picMkLst>
        </pc:picChg>
        <pc:picChg chg="add mod">
          <ac:chgData name="Zlatko Ruščić" userId="51e3fd3ba0b67c6f" providerId="LiveId" clId="{CCD5E5EF-824B-4257-8345-298869C37CDB}" dt="2017-10-08T20:03:52.608" v="2298" actId="1037"/>
          <ac:picMkLst>
            <pc:docMk/>
            <pc:sldMk cId="2279961086" sldId="275"/>
            <ac:picMk id="14" creationId="{1B81FACE-B1E7-4875-849D-F1BA6CCD0AA3}"/>
          </ac:picMkLst>
        </pc:picChg>
        <pc:picChg chg="add del mod ord">
          <ac:chgData name="Zlatko Ruščić" userId="51e3fd3ba0b67c6f" providerId="LiveId" clId="{CCD5E5EF-824B-4257-8345-298869C37CDB}" dt="2017-10-08T16:21:01.663" v="259" actId="478"/>
          <ac:picMkLst>
            <pc:docMk/>
            <pc:sldMk cId="2279961086" sldId="275"/>
            <ac:picMk id="15" creationId="{0DE9E948-4C4F-4402-934C-9D1A9CEDD22F}"/>
          </ac:picMkLst>
        </pc:picChg>
        <pc:picChg chg="add mod">
          <ac:chgData name="Zlatko Ruščić" userId="51e3fd3ba0b67c6f" providerId="LiveId" clId="{CCD5E5EF-824B-4257-8345-298869C37CDB}" dt="2017-10-08T20:03:52.608" v="2298" actId="1037"/>
          <ac:picMkLst>
            <pc:docMk/>
            <pc:sldMk cId="2279961086" sldId="275"/>
            <ac:picMk id="15" creationId="{514FBEC6-DE77-46A5-8AE7-59AC57B0A77E}"/>
          </ac:picMkLst>
        </pc:picChg>
        <pc:picChg chg="add mod">
          <ac:chgData name="Zlatko Ruščić" userId="51e3fd3ba0b67c6f" providerId="LiveId" clId="{CCD5E5EF-824B-4257-8345-298869C37CDB}" dt="2017-10-08T20:03:52.608" v="2298" actId="1037"/>
          <ac:picMkLst>
            <pc:docMk/>
            <pc:sldMk cId="2279961086" sldId="275"/>
            <ac:picMk id="16" creationId="{8E529FBD-BE28-453B-8304-FD9A7D7542E9}"/>
          </ac:picMkLst>
        </pc:picChg>
      </pc:sldChg>
      <pc:sldChg chg="addSp modSp modAnim">
        <pc:chgData name="Zlatko Ruščić" userId="51e3fd3ba0b67c6f" providerId="LiveId" clId="{CCD5E5EF-824B-4257-8345-298869C37CDB}" dt="2017-11-06T21:23:41.043" v="2872" actId="14100"/>
        <pc:sldMkLst>
          <pc:docMk/>
          <pc:sldMk cId="2264028918" sldId="277"/>
        </pc:sldMkLst>
        <pc:spChg chg="mod">
          <ac:chgData name="Zlatko Ruščić" userId="51e3fd3ba0b67c6f" providerId="LiveId" clId="{CCD5E5EF-824B-4257-8345-298869C37CDB}" dt="2017-11-06T21:10:15.702" v="2827" actId="14100"/>
          <ac:spMkLst>
            <pc:docMk/>
            <pc:sldMk cId="2264028918" sldId="277"/>
            <ac:spMk id="6" creationId="{00000000-0000-0000-0000-000000000000}"/>
          </ac:spMkLst>
        </pc:spChg>
        <pc:picChg chg="mod">
          <ac:chgData name="Zlatko Ruščić" userId="51e3fd3ba0b67c6f" providerId="LiveId" clId="{CCD5E5EF-824B-4257-8345-298869C37CDB}" dt="2017-11-06T21:09:59.708" v="2826" actId="14100"/>
          <ac:picMkLst>
            <pc:docMk/>
            <pc:sldMk cId="2264028918" sldId="277"/>
            <ac:picMk id="4" creationId="{00000000-0000-0000-0000-000000000000}"/>
          </ac:picMkLst>
        </pc:picChg>
        <pc:picChg chg="add">
          <ac:chgData name="Zlatko Ruščić" userId="51e3fd3ba0b67c6f" providerId="LiveId" clId="{CCD5E5EF-824B-4257-8345-298869C37CDB}" dt="2017-11-06T21:12:59.585" v="2861" actId="14100"/>
          <ac:picMkLst>
            <pc:docMk/>
            <pc:sldMk cId="2264028918" sldId="277"/>
            <ac:picMk id="5" creationId="{F6943C5E-B10D-4AC6-A5D2-E8B877B2F9FC}"/>
          </ac:picMkLst>
        </pc:picChg>
      </pc:sldChg>
      <pc:sldChg chg="addSp modSp modAnim">
        <pc:chgData name="Zlatko Ruščić" userId="51e3fd3ba0b67c6f" providerId="LiveId" clId="{CCD5E5EF-824B-4257-8345-298869C37CDB}" dt="2017-11-06T21:25:31.428" v="2875" actId="14100"/>
        <pc:sldMkLst>
          <pc:docMk/>
          <pc:sldMk cId="134895594" sldId="278"/>
        </pc:sldMkLst>
        <pc:spChg chg="mod">
          <ac:chgData name="Zlatko Ruščić" userId="51e3fd3ba0b67c6f" providerId="LiveId" clId="{CCD5E5EF-824B-4257-8345-298869C37CDB}" dt="2017-11-06T21:10:54.728" v="2860" actId="14100"/>
          <ac:spMkLst>
            <pc:docMk/>
            <pc:sldMk cId="134895594" sldId="278"/>
            <ac:spMk id="2" creationId="{00000000-0000-0000-0000-000000000000}"/>
          </ac:spMkLst>
        </pc:spChg>
        <pc:picChg chg="add">
          <ac:chgData name="Zlatko Ruščić" userId="51e3fd3ba0b67c6f" providerId="LiveId" clId="{CCD5E5EF-824B-4257-8345-298869C37CDB}" dt="2017-11-06T21:25:24.311" v="2874" actId="14100"/>
          <ac:picMkLst>
            <pc:docMk/>
            <pc:sldMk cId="134895594" sldId="278"/>
            <ac:picMk id="5" creationId="{B28879E9-7922-49FC-B4D4-BF1D764B3251}"/>
          </ac:picMkLst>
        </pc:picChg>
      </pc:sldChg>
      <pc:sldChg chg="delSp modSp delAnim">
        <pc:chgData name="Zlatko Ruščić" userId="51e3fd3ba0b67c6f" providerId="LiveId" clId="{CCD5E5EF-824B-4257-8345-298869C37CDB}" dt="2017-11-06T21:05:09.571" v="2800" actId="1038"/>
        <pc:sldMkLst>
          <pc:docMk/>
          <pc:sldMk cId="1893577300" sldId="279"/>
        </pc:sldMkLst>
        <pc:spChg chg="mod">
          <ac:chgData name="Zlatko Ruščić" userId="51e3fd3ba0b67c6f" providerId="LiveId" clId="{CCD5E5EF-824B-4257-8345-298869C37CDB}" dt="2017-11-06T21:04:01.790" v="2769" actId="20577"/>
          <ac:spMkLst>
            <pc:docMk/>
            <pc:sldMk cId="1893577300" sldId="279"/>
            <ac:spMk id="2" creationId="{00000000-0000-0000-0000-000000000000}"/>
          </ac:spMkLst>
        </pc:spChg>
        <pc:picChg chg="del mod">
          <ac:chgData name="Zlatko Ruščić" userId="51e3fd3ba0b67c6f" providerId="LiveId" clId="{CCD5E5EF-824B-4257-8345-298869C37CDB}" dt="2017-11-06T21:05:00.940" v="2771" actId="478"/>
          <ac:picMkLst>
            <pc:docMk/>
            <pc:sldMk cId="1893577300" sldId="279"/>
            <ac:picMk id="9" creationId="{D94EEB50-CF6A-4C19-AD1E-76BEAE808ED2}"/>
          </ac:picMkLst>
        </pc:picChg>
        <pc:picChg chg="del">
          <ac:chgData name="Zlatko Ruščić" userId="51e3fd3ba0b67c6f" providerId="LiveId" clId="{CCD5E5EF-824B-4257-8345-298869C37CDB}" dt="2017-11-06T21:05:03.297" v="2772" actId="478"/>
          <ac:picMkLst>
            <pc:docMk/>
            <pc:sldMk cId="1893577300" sldId="279"/>
            <ac:picMk id="10" creationId="{7F1CDB48-3D9E-402B-A34F-2BCC0B755C15}"/>
          </ac:picMkLst>
        </pc:picChg>
        <pc:picChg chg="mod">
          <ac:chgData name="Zlatko Ruščić" userId="51e3fd3ba0b67c6f" providerId="LiveId" clId="{CCD5E5EF-824B-4257-8345-298869C37CDB}" dt="2017-11-06T21:05:09.571" v="2800" actId="1038"/>
          <ac:picMkLst>
            <pc:docMk/>
            <pc:sldMk cId="1893577300" sldId="279"/>
            <ac:picMk id="11" creationId="{81DCE3BF-FB71-43A5-B7C8-2B0DE2CFACCB}"/>
          </ac:picMkLst>
        </pc:picChg>
      </pc:sldChg>
    </pc:docChg>
  </pc:docChgLst>
  <pc:docChgLst>
    <pc:chgData name="Zlatko Ruščić" userId="51e3fd3ba0b67c6f" providerId="LiveId" clId="{CFC2B5C6-8DB6-4445-B857-DCA81F31432B}"/>
    <pc:docChg chg="custSel addSld modSld sldOrd">
      <pc:chgData name="Zlatko Ruščić" userId="51e3fd3ba0b67c6f" providerId="LiveId" clId="{CFC2B5C6-8DB6-4445-B857-DCA81F31432B}" dt="2017-10-08T13:22:52.162" v="40" actId="14100"/>
      <pc:docMkLst>
        <pc:docMk/>
      </pc:docMkLst>
      <pc:sldChg chg="addSp delSp modSp ord delAnim">
        <pc:chgData name="Zlatko Ruščić" userId="51e3fd3ba0b67c6f" providerId="LiveId" clId="{CFC2B5C6-8DB6-4445-B857-DCA81F31432B}" dt="2017-10-08T13:22:52.162" v="40" actId="14100"/>
        <pc:sldMkLst>
          <pc:docMk/>
          <pc:sldMk cId="1723076574" sldId="259"/>
        </pc:sldMkLst>
        <pc:spChg chg="mod">
          <ac:chgData name="Zlatko Ruščić" userId="51e3fd3ba0b67c6f" providerId="LiveId" clId="{CFC2B5C6-8DB6-4445-B857-DCA81F31432B}" dt="2017-10-08T13:22:52.162" v="40" actId="14100"/>
          <ac:spMkLst>
            <pc:docMk/>
            <pc:sldMk cId="1723076574" sldId="259"/>
            <ac:spMk id="2" creationId="{00000000-0000-0000-0000-000000000000}"/>
          </ac:spMkLst>
        </pc:spChg>
        <pc:spChg chg="del mod">
          <ac:chgData name="Zlatko Ruščić" userId="51e3fd3ba0b67c6f" providerId="LiveId" clId="{CFC2B5C6-8DB6-4445-B857-DCA81F31432B}" dt="2017-10-08T13:21:39.329" v="35" actId="478"/>
          <ac:spMkLst>
            <pc:docMk/>
            <pc:sldMk cId="1723076574" sldId="259"/>
            <ac:spMk id="3" creationId="{00000000-0000-0000-0000-000000000000}"/>
          </ac:spMkLst>
        </pc:spChg>
        <pc:spChg chg="add del mod">
          <ac:chgData name="Zlatko Ruščić" userId="51e3fd3ba0b67c6f" providerId="LiveId" clId="{CFC2B5C6-8DB6-4445-B857-DCA81F31432B}" dt="2017-10-08T13:21:53.126" v="36" actId="478"/>
          <ac:spMkLst>
            <pc:docMk/>
            <pc:sldMk cId="1723076574" sldId="259"/>
            <ac:spMk id="7" creationId="{916C3E88-9A91-4867-ACDE-8F5E062B8066}"/>
          </ac:spMkLst>
        </pc:spChg>
        <pc:picChg chg="del">
          <ac:chgData name="Zlatko Ruščić" userId="51e3fd3ba0b67c6f" providerId="LiveId" clId="{CFC2B5C6-8DB6-4445-B857-DCA81F31432B}" dt="2017-10-08T13:19:29.363" v="2" actId="478"/>
          <ac:picMkLst>
            <pc:docMk/>
            <pc:sldMk cId="1723076574" sldId="259"/>
            <ac:picMk id="5" creationId="{6F820AFD-CEFF-448E-ABF2-F8F9E7F8536F}"/>
          </ac:picMkLst>
        </pc:picChg>
        <pc:picChg chg="del">
          <ac:chgData name="Zlatko Ruščić" userId="51e3fd3ba0b67c6f" providerId="LiveId" clId="{CFC2B5C6-8DB6-4445-B857-DCA81F31432B}" dt="2017-10-08T13:21:56.877" v="37" actId="478"/>
          <ac:picMkLst>
            <pc:docMk/>
            <pc:sldMk cId="1723076574" sldId="259"/>
            <ac:picMk id="10" creationId="{EDD42D3B-DBE0-43B5-A3EC-74302307FF6C}"/>
          </ac:picMkLst>
        </pc:picChg>
      </pc:sldChg>
      <pc:sldChg chg="add">
        <pc:chgData name="Zlatko Ruščić" userId="51e3fd3ba0b67c6f" providerId="LiveId" clId="{CFC2B5C6-8DB6-4445-B857-DCA81F31432B}" dt="2017-10-08T13:18:40.028" v="0" actId="14100"/>
        <pc:sldMkLst>
          <pc:docMk/>
          <pc:sldMk cId="2279961086" sldId="275"/>
        </pc:sldMkLst>
      </pc:sldChg>
    </pc:docChg>
  </pc:docChgLst>
  <pc:docChgLst>
    <pc:chgData name="Zlatko Ruščić" userId="51e3fd3ba0b67c6f" providerId="LiveId" clId="{37CCBAB0-9468-4B50-B3ED-8E98F23890F5}"/>
    <pc:docChg chg="custSel modSld">
      <pc:chgData name="Zlatko Ruščić" userId="51e3fd3ba0b67c6f" providerId="LiveId" clId="{37CCBAB0-9468-4B50-B3ED-8E98F23890F5}" dt="2017-10-07T21:40:53.805" v="862"/>
      <pc:docMkLst>
        <pc:docMk/>
      </pc:docMkLst>
      <pc:sldChg chg="modSp">
        <pc:chgData name="Zlatko Ruščić" userId="51e3fd3ba0b67c6f" providerId="LiveId" clId="{37CCBAB0-9468-4B50-B3ED-8E98F23890F5}" dt="2017-10-07T20:53:18.800" v="223" actId="1076"/>
        <pc:sldMkLst>
          <pc:docMk/>
          <pc:sldMk cId="408411003" sldId="257"/>
        </pc:sldMkLst>
        <pc:spChg chg="mod">
          <ac:chgData name="Zlatko Ruščić" userId="51e3fd3ba0b67c6f" providerId="LiveId" clId="{37CCBAB0-9468-4B50-B3ED-8E98F23890F5}" dt="2017-10-07T20:47:24.242" v="105" actId="1076"/>
          <ac:spMkLst>
            <pc:docMk/>
            <pc:sldMk cId="408411003" sldId="257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0:53:18.800" v="223" actId="1076"/>
          <ac:spMkLst>
            <pc:docMk/>
            <pc:sldMk cId="408411003" sldId="257"/>
            <ac:spMk id="3" creationId="{00000000-0000-0000-0000-000000000000}"/>
          </ac:spMkLst>
        </pc:spChg>
      </pc:sldChg>
      <pc:sldChg chg="modSp">
        <pc:chgData name="Zlatko Ruščić" userId="51e3fd3ba0b67c6f" providerId="LiveId" clId="{37CCBAB0-9468-4B50-B3ED-8E98F23890F5}" dt="2017-10-07T20:53:09.944" v="222" actId="1076"/>
        <pc:sldMkLst>
          <pc:docMk/>
          <pc:sldMk cId="4206497426" sldId="258"/>
        </pc:sldMkLst>
        <pc:spChg chg="mod">
          <ac:chgData name="Zlatko Ruščić" userId="51e3fd3ba0b67c6f" providerId="LiveId" clId="{37CCBAB0-9468-4B50-B3ED-8E98F23890F5}" dt="2017-10-07T20:47:51.863" v="123" actId="1076"/>
          <ac:spMkLst>
            <pc:docMk/>
            <pc:sldMk cId="4206497426" sldId="258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0:53:09.944" v="222" actId="1076"/>
          <ac:spMkLst>
            <pc:docMk/>
            <pc:sldMk cId="4206497426" sldId="258"/>
            <ac:spMk id="3" creationId="{00000000-0000-0000-0000-000000000000}"/>
          </ac:spMkLst>
        </pc:spChg>
        <pc:picChg chg="mod">
          <ac:chgData name="Zlatko Ruščić" userId="51e3fd3ba0b67c6f" providerId="LiveId" clId="{37CCBAB0-9468-4B50-B3ED-8E98F23890F5}" dt="2017-10-07T20:45:36.079" v="82" actId="1038"/>
          <ac:picMkLst>
            <pc:docMk/>
            <pc:sldMk cId="4206497426" sldId="258"/>
            <ac:picMk id="5" creationId="{627FFC0F-EB14-45D6-827E-F5454B5DFE52}"/>
          </ac:picMkLst>
        </pc:picChg>
      </pc:sldChg>
      <pc:sldChg chg="addSp modSp modAnim">
        <pc:chgData name="Zlatko Ruščić" userId="51e3fd3ba0b67c6f" providerId="LiveId" clId="{37CCBAB0-9468-4B50-B3ED-8E98F23890F5}" dt="2017-10-07T21:40:53.805" v="862"/>
        <pc:sldMkLst>
          <pc:docMk/>
          <pc:sldMk cId="1723076574" sldId="259"/>
        </pc:sldMkLst>
        <pc:spChg chg="mod">
          <ac:chgData name="Zlatko Ruščić" userId="51e3fd3ba0b67c6f" providerId="LiveId" clId="{37CCBAB0-9468-4B50-B3ED-8E98F23890F5}" dt="2017-10-07T21:22:22.022" v="771" actId="14100"/>
          <ac:spMkLst>
            <pc:docMk/>
            <pc:sldMk cId="1723076574" sldId="259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1:39:14.182" v="861"/>
          <ac:spMkLst>
            <pc:docMk/>
            <pc:sldMk cId="1723076574" sldId="259"/>
            <ac:spMk id="3" creationId="{00000000-0000-0000-0000-000000000000}"/>
          </ac:spMkLst>
        </pc:spChg>
        <pc:picChg chg="add mod">
          <ac:chgData name="Zlatko Ruščić" userId="51e3fd3ba0b67c6f" providerId="LiveId" clId="{37CCBAB0-9468-4B50-B3ED-8E98F23890F5}" dt="2017-10-07T21:21:48.189" v="738" actId="1038"/>
          <ac:picMkLst>
            <pc:docMk/>
            <pc:sldMk cId="1723076574" sldId="259"/>
            <ac:picMk id="6" creationId="{DA5BFC72-DFDF-4BE3-839A-C4FEE45A3E0F}"/>
          </ac:picMkLst>
        </pc:picChg>
        <pc:picChg chg="add mod">
          <ac:chgData name="Zlatko Ruščić" userId="51e3fd3ba0b67c6f" providerId="LiveId" clId="{37CCBAB0-9468-4B50-B3ED-8E98F23890F5}" dt="2017-10-07T21:21:53.648" v="769" actId="1038"/>
          <ac:picMkLst>
            <pc:docMk/>
            <pc:sldMk cId="1723076574" sldId="259"/>
            <ac:picMk id="8" creationId="{D946596E-1433-4BAF-8F03-646D7A76E939}"/>
          </ac:picMkLst>
        </pc:picChg>
        <pc:picChg chg="add mod">
          <ac:chgData name="Zlatko Ruščić" userId="51e3fd3ba0b67c6f" providerId="LiveId" clId="{37CCBAB0-9468-4B50-B3ED-8E98F23890F5}" dt="2017-10-07T21:36:13.104" v="819" actId="14100"/>
          <ac:picMkLst>
            <pc:docMk/>
            <pc:sldMk cId="1723076574" sldId="259"/>
            <ac:picMk id="10" creationId="{EDD42D3B-DBE0-43B5-A3EC-74302307FF6C}"/>
          </ac:picMkLst>
        </pc:picChg>
      </pc:sldChg>
      <pc:sldChg chg="modSp modAnim">
        <pc:chgData name="Zlatko Ruščić" userId="51e3fd3ba0b67c6f" providerId="LiveId" clId="{37CCBAB0-9468-4B50-B3ED-8E98F23890F5}" dt="2017-10-07T20:57:22.882" v="391" actId="1076"/>
        <pc:sldMkLst>
          <pc:docMk/>
          <pc:sldMk cId="3142316612" sldId="260"/>
        </pc:sldMkLst>
        <pc:spChg chg="mod">
          <ac:chgData name="Zlatko Ruščić" userId="51e3fd3ba0b67c6f" providerId="LiveId" clId="{37CCBAB0-9468-4B50-B3ED-8E98F23890F5}" dt="2017-10-07T20:56:51.883" v="364" actId="1076"/>
          <ac:spMkLst>
            <pc:docMk/>
            <pc:sldMk cId="3142316612" sldId="260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0:57:22.882" v="391" actId="1076"/>
          <ac:spMkLst>
            <pc:docMk/>
            <pc:sldMk cId="3142316612" sldId="260"/>
            <ac:spMk id="3" creationId="{00000000-0000-0000-0000-000000000000}"/>
          </ac:spMkLst>
        </pc:spChg>
      </pc:sldChg>
      <pc:sldChg chg="modSp modAnim">
        <pc:chgData name="Zlatko Ruščić" userId="51e3fd3ba0b67c6f" providerId="LiveId" clId="{37CCBAB0-9468-4B50-B3ED-8E98F23890F5}" dt="2017-10-07T20:58:42.228" v="438"/>
        <pc:sldMkLst>
          <pc:docMk/>
          <pc:sldMk cId="1697402363" sldId="261"/>
        </pc:sldMkLst>
        <pc:spChg chg="mod">
          <ac:chgData name="Zlatko Ruščić" userId="51e3fd3ba0b67c6f" providerId="LiveId" clId="{37CCBAB0-9468-4B50-B3ED-8E98F23890F5}" dt="2017-10-07T20:58:02.529" v="409" actId="1076"/>
          <ac:spMkLst>
            <pc:docMk/>
            <pc:sldMk cId="1697402363" sldId="261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0:58:42.228" v="438"/>
          <ac:spMkLst>
            <pc:docMk/>
            <pc:sldMk cId="1697402363" sldId="261"/>
            <ac:spMk id="3" creationId="{00000000-0000-0000-0000-000000000000}"/>
          </ac:spMkLst>
        </pc:spChg>
      </pc:sldChg>
      <pc:sldChg chg="modSp modAnim">
        <pc:chgData name="Zlatko Ruščić" userId="51e3fd3ba0b67c6f" providerId="LiveId" clId="{37CCBAB0-9468-4B50-B3ED-8E98F23890F5}" dt="2017-10-07T20:59:48.398" v="486"/>
        <pc:sldMkLst>
          <pc:docMk/>
          <pc:sldMk cId="2087642255" sldId="262"/>
        </pc:sldMkLst>
        <pc:spChg chg="mod">
          <ac:chgData name="Zlatko Ruščić" userId="51e3fd3ba0b67c6f" providerId="LiveId" clId="{37CCBAB0-9468-4B50-B3ED-8E98F23890F5}" dt="2017-10-07T20:59:13.962" v="457" actId="1076"/>
          <ac:spMkLst>
            <pc:docMk/>
            <pc:sldMk cId="2087642255" sldId="262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0:59:48.398" v="486"/>
          <ac:spMkLst>
            <pc:docMk/>
            <pc:sldMk cId="2087642255" sldId="262"/>
            <ac:spMk id="3" creationId="{00000000-0000-0000-0000-000000000000}"/>
          </ac:spMkLst>
        </pc:spChg>
      </pc:sldChg>
      <pc:sldChg chg="modSp">
        <pc:chgData name="Zlatko Ruščić" userId="51e3fd3ba0b67c6f" providerId="LiveId" clId="{37CCBAB0-9468-4B50-B3ED-8E98F23890F5}" dt="2017-10-07T21:03:12.582" v="557" actId="1076"/>
        <pc:sldMkLst>
          <pc:docMk/>
          <pc:sldMk cId="623748367" sldId="263"/>
        </pc:sldMkLst>
        <pc:spChg chg="mod">
          <ac:chgData name="Zlatko Ruščić" userId="51e3fd3ba0b67c6f" providerId="LiveId" clId="{37CCBAB0-9468-4B50-B3ED-8E98F23890F5}" dt="2017-10-07T21:02:10.116" v="552" actId="1076"/>
          <ac:spMkLst>
            <pc:docMk/>
            <pc:sldMk cId="623748367" sldId="263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1:02:39.580" v="555" actId="1076"/>
          <ac:spMkLst>
            <pc:docMk/>
            <pc:sldMk cId="623748367" sldId="263"/>
            <ac:spMk id="3" creationId="{00000000-0000-0000-0000-000000000000}"/>
          </ac:spMkLst>
        </pc:spChg>
        <pc:picChg chg="mod">
          <ac:chgData name="Zlatko Ruščić" userId="51e3fd3ba0b67c6f" providerId="LiveId" clId="{37CCBAB0-9468-4B50-B3ED-8E98F23890F5}" dt="2017-10-07T21:03:12.582" v="557" actId="1076"/>
          <ac:picMkLst>
            <pc:docMk/>
            <pc:sldMk cId="623748367" sldId="263"/>
            <ac:picMk id="4" creationId="{244470DA-14A2-400E-B784-EBD8B7C81C08}"/>
          </ac:picMkLst>
        </pc:picChg>
      </pc:sldChg>
      <pc:sldChg chg="modSp">
        <pc:chgData name="Zlatko Ruščić" userId="51e3fd3ba0b67c6f" providerId="LiveId" clId="{37CCBAB0-9468-4B50-B3ED-8E98F23890F5}" dt="2017-10-07T21:04:32.861" v="568" actId="1036"/>
        <pc:sldMkLst>
          <pc:docMk/>
          <pc:sldMk cId="2228621511" sldId="264"/>
        </pc:sldMkLst>
        <pc:spChg chg="mod">
          <ac:chgData name="Zlatko Ruščić" userId="51e3fd3ba0b67c6f" providerId="LiveId" clId="{37CCBAB0-9468-4B50-B3ED-8E98F23890F5}" dt="2017-10-07T21:04:26.369" v="565" actId="255"/>
          <ac:spMkLst>
            <pc:docMk/>
            <pc:sldMk cId="2228621511" sldId="264"/>
            <ac:spMk id="2" creationId="{00000000-0000-0000-0000-000000000000}"/>
          </ac:spMkLst>
        </pc:spChg>
        <pc:picChg chg="mod">
          <ac:chgData name="Zlatko Ruščić" userId="51e3fd3ba0b67c6f" providerId="LiveId" clId="{37CCBAB0-9468-4B50-B3ED-8E98F23890F5}" dt="2017-10-07T21:04:32.861" v="568" actId="1036"/>
          <ac:picMkLst>
            <pc:docMk/>
            <pc:sldMk cId="2228621511" sldId="264"/>
            <ac:picMk id="5" creationId="{00000000-0000-0000-0000-000000000000}"/>
          </ac:picMkLst>
        </pc:picChg>
      </pc:sldChg>
      <pc:sldChg chg="modSp">
        <pc:chgData name="Zlatko Ruščić" userId="51e3fd3ba0b67c6f" providerId="LiveId" clId="{37CCBAB0-9468-4B50-B3ED-8E98F23890F5}" dt="2017-10-07T21:05:53.192" v="593" actId="1076"/>
        <pc:sldMkLst>
          <pc:docMk/>
          <pc:sldMk cId="2544847082" sldId="265"/>
        </pc:sldMkLst>
        <pc:spChg chg="mod">
          <ac:chgData name="Zlatko Ruščić" userId="51e3fd3ba0b67c6f" providerId="LiveId" clId="{37CCBAB0-9468-4B50-B3ED-8E98F23890F5}" dt="2017-10-07T21:05:40.298" v="591" actId="1076"/>
          <ac:spMkLst>
            <pc:docMk/>
            <pc:sldMk cId="2544847082" sldId="265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1:05:50.748" v="592" actId="1076"/>
          <ac:spMkLst>
            <pc:docMk/>
            <pc:sldMk cId="2544847082" sldId="265"/>
            <ac:spMk id="3" creationId="{00000000-0000-0000-0000-000000000000}"/>
          </ac:spMkLst>
        </pc:spChg>
        <pc:picChg chg="mod">
          <ac:chgData name="Zlatko Ruščić" userId="51e3fd3ba0b67c6f" providerId="LiveId" clId="{37CCBAB0-9468-4B50-B3ED-8E98F23890F5}" dt="2017-10-07T21:05:53.192" v="593" actId="1076"/>
          <ac:picMkLst>
            <pc:docMk/>
            <pc:sldMk cId="2544847082" sldId="265"/>
            <ac:picMk id="4" creationId="{EEB30FA7-7004-4082-84F1-E5B16ADD7B45}"/>
          </ac:picMkLst>
        </pc:picChg>
      </pc:sldChg>
      <pc:sldChg chg="modSp">
        <pc:chgData name="Zlatko Ruščić" userId="51e3fd3ba0b67c6f" providerId="LiveId" clId="{37CCBAB0-9468-4B50-B3ED-8E98F23890F5}" dt="2017-10-07T21:06:52.054" v="599" actId="1076"/>
        <pc:sldMkLst>
          <pc:docMk/>
          <pc:sldMk cId="2655210604" sldId="266"/>
        </pc:sldMkLst>
        <pc:spChg chg="mod">
          <ac:chgData name="Zlatko Ruščić" userId="51e3fd3ba0b67c6f" providerId="LiveId" clId="{37CCBAB0-9468-4B50-B3ED-8E98F23890F5}" dt="2017-10-07T21:06:45.943" v="598" actId="14100"/>
          <ac:spMkLst>
            <pc:docMk/>
            <pc:sldMk cId="2655210604" sldId="266"/>
            <ac:spMk id="2" creationId="{00000000-0000-0000-0000-000000000000}"/>
          </ac:spMkLst>
        </pc:spChg>
        <pc:picChg chg="mod">
          <ac:chgData name="Zlatko Ruščić" userId="51e3fd3ba0b67c6f" providerId="LiveId" clId="{37CCBAB0-9468-4B50-B3ED-8E98F23890F5}" dt="2017-10-07T21:06:52.054" v="599" actId="1076"/>
          <ac:picMkLst>
            <pc:docMk/>
            <pc:sldMk cId="2655210604" sldId="266"/>
            <ac:picMk id="4" creationId="{BF5F083D-1969-478F-ADFD-0A5238E27FFD}"/>
          </ac:picMkLst>
        </pc:picChg>
      </pc:sldChg>
      <pc:sldChg chg="modSp">
        <pc:chgData name="Zlatko Ruščić" userId="51e3fd3ba0b67c6f" providerId="LiveId" clId="{37CCBAB0-9468-4B50-B3ED-8E98F23890F5}" dt="2017-10-07T21:08:24.623" v="618" actId="14100"/>
        <pc:sldMkLst>
          <pc:docMk/>
          <pc:sldMk cId="3622021135" sldId="267"/>
        </pc:sldMkLst>
        <pc:spChg chg="mod">
          <ac:chgData name="Zlatko Ruščić" userId="51e3fd3ba0b67c6f" providerId="LiveId" clId="{37CCBAB0-9468-4B50-B3ED-8E98F23890F5}" dt="2017-10-07T21:08:18.647" v="617" actId="14100"/>
          <ac:spMkLst>
            <pc:docMk/>
            <pc:sldMk cId="3622021135" sldId="267"/>
            <ac:spMk id="2" creationId="{00000000-0000-0000-0000-000000000000}"/>
          </ac:spMkLst>
        </pc:spChg>
        <pc:picChg chg="mod">
          <ac:chgData name="Zlatko Ruščić" userId="51e3fd3ba0b67c6f" providerId="LiveId" clId="{37CCBAB0-9468-4B50-B3ED-8E98F23890F5}" dt="2017-10-07T21:08:24.623" v="618" actId="14100"/>
          <ac:picMkLst>
            <pc:docMk/>
            <pc:sldMk cId="3622021135" sldId="267"/>
            <ac:picMk id="5" creationId="{00000000-0000-0000-0000-000000000000}"/>
          </ac:picMkLst>
        </pc:picChg>
      </pc:sldChg>
      <pc:sldChg chg="modSp">
        <pc:chgData name="Zlatko Ruščić" userId="51e3fd3ba0b67c6f" providerId="LiveId" clId="{37CCBAB0-9468-4B50-B3ED-8E98F23890F5}" dt="2017-10-07T21:09:14.288" v="640" actId="1076"/>
        <pc:sldMkLst>
          <pc:docMk/>
          <pc:sldMk cId="1578092193" sldId="268"/>
        </pc:sldMkLst>
        <pc:spChg chg="mod">
          <ac:chgData name="Zlatko Ruščić" userId="51e3fd3ba0b67c6f" providerId="LiveId" clId="{37CCBAB0-9468-4B50-B3ED-8E98F23890F5}" dt="2017-10-07T21:09:07.521" v="639" actId="1076"/>
          <ac:spMkLst>
            <pc:docMk/>
            <pc:sldMk cId="1578092193" sldId="268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1:09:14.288" v="640" actId="1076"/>
          <ac:spMkLst>
            <pc:docMk/>
            <pc:sldMk cId="1578092193" sldId="268"/>
            <ac:spMk id="3" creationId="{00000000-0000-0000-0000-000000000000}"/>
          </ac:spMkLst>
        </pc:spChg>
        <pc:picChg chg="mod">
          <ac:chgData name="Zlatko Ruščić" userId="51e3fd3ba0b67c6f" providerId="LiveId" clId="{37CCBAB0-9468-4B50-B3ED-8E98F23890F5}" dt="2017-10-07T21:08:35.082" v="619" actId="1076"/>
          <ac:picMkLst>
            <pc:docMk/>
            <pc:sldMk cId="1578092193" sldId="268"/>
            <ac:picMk id="4" creationId="{5BFB8735-A2D0-4CE9-A3C0-25F26D56FB94}"/>
          </ac:picMkLst>
        </pc:picChg>
      </pc:sldChg>
      <pc:sldChg chg="modSp modAnim">
        <pc:chgData name="Zlatko Ruščić" userId="51e3fd3ba0b67c6f" providerId="LiveId" clId="{37CCBAB0-9468-4B50-B3ED-8E98F23890F5}" dt="2017-10-07T21:01:42.472" v="533" actId="1076"/>
        <pc:sldMkLst>
          <pc:docMk/>
          <pc:sldMk cId="4291748662" sldId="270"/>
        </pc:sldMkLst>
        <pc:spChg chg="mod">
          <ac:chgData name="Zlatko Ruščić" userId="51e3fd3ba0b67c6f" providerId="LiveId" clId="{37CCBAB0-9468-4B50-B3ED-8E98F23890F5}" dt="2017-10-07T21:00:35.683" v="506" actId="1076"/>
          <ac:spMkLst>
            <pc:docMk/>
            <pc:sldMk cId="4291748662" sldId="270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1:01:42.472" v="533" actId="1076"/>
          <ac:spMkLst>
            <pc:docMk/>
            <pc:sldMk cId="4291748662" sldId="270"/>
            <ac:spMk id="3" creationId="{00000000-0000-0000-0000-000000000000}"/>
          </ac:spMkLst>
        </pc:spChg>
      </pc:sldChg>
      <pc:sldChg chg="modSp">
        <pc:chgData name="Zlatko Ruščić" userId="51e3fd3ba0b67c6f" providerId="LiveId" clId="{37CCBAB0-9468-4B50-B3ED-8E98F23890F5}" dt="2017-10-07T20:52:51.922" v="220" actId="1076"/>
        <pc:sldMkLst>
          <pc:docMk/>
          <pc:sldMk cId="1713842351" sldId="271"/>
        </pc:sldMkLst>
        <pc:spChg chg="mod">
          <ac:chgData name="Zlatko Ruščić" userId="51e3fd3ba0b67c6f" providerId="LiveId" clId="{37CCBAB0-9468-4B50-B3ED-8E98F23890F5}" dt="2017-10-07T20:49:06.302" v="159" actId="1076"/>
          <ac:spMkLst>
            <pc:docMk/>
            <pc:sldMk cId="1713842351" sldId="271"/>
            <ac:spMk id="2" creationId="{D5C04A86-6AF2-4390-944C-F722D1596DC9}"/>
          </ac:spMkLst>
        </pc:spChg>
        <pc:spChg chg="mod">
          <ac:chgData name="Zlatko Ruščić" userId="51e3fd3ba0b67c6f" providerId="LiveId" clId="{37CCBAB0-9468-4B50-B3ED-8E98F23890F5}" dt="2017-10-07T20:52:51.922" v="220" actId="1076"/>
          <ac:spMkLst>
            <pc:docMk/>
            <pc:sldMk cId="1713842351" sldId="271"/>
            <ac:spMk id="3" creationId="{6AC467B6-674F-4AEA-A86F-37624E07EE99}"/>
          </ac:spMkLst>
        </pc:spChg>
        <pc:picChg chg="mod">
          <ac:chgData name="Zlatko Ruščić" userId="51e3fd3ba0b67c6f" providerId="LiveId" clId="{37CCBAB0-9468-4B50-B3ED-8E98F23890F5}" dt="2017-10-07T20:50:13.802" v="164" actId="1076"/>
          <ac:picMkLst>
            <pc:docMk/>
            <pc:sldMk cId="1713842351" sldId="271"/>
            <ac:picMk id="5" creationId="{B3C3F5E4-4885-496A-B186-AB386EC55CD9}"/>
          </ac:picMkLst>
        </pc:picChg>
      </pc:sldChg>
      <pc:sldChg chg="modSp">
        <pc:chgData name="Zlatko Ruščić" userId="51e3fd3ba0b67c6f" providerId="LiveId" clId="{37CCBAB0-9468-4B50-B3ED-8E98F23890F5}" dt="2017-10-07T20:52:36.257" v="219" actId="14100"/>
        <pc:sldMkLst>
          <pc:docMk/>
          <pc:sldMk cId="1297536015" sldId="272"/>
        </pc:sldMkLst>
        <pc:spChg chg="mod">
          <ac:chgData name="Zlatko Ruščić" userId="51e3fd3ba0b67c6f" providerId="LiveId" clId="{37CCBAB0-9468-4B50-B3ED-8E98F23890F5}" dt="2017-10-07T20:52:14.196" v="216" actId="1076"/>
          <ac:spMkLst>
            <pc:docMk/>
            <pc:sldMk cId="1297536015" sldId="272"/>
            <ac:spMk id="2" creationId="{D5C04A86-6AF2-4390-944C-F722D1596DC9}"/>
          </ac:spMkLst>
        </pc:spChg>
        <pc:spChg chg="mod">
          <ac:chgData name="Zlatko Ruščić" userId="51e3fd3ba0b67c6f" providerId="LiveId" clId="{37CCBAB0-9468-4B50-B3ED-8E98F23890F5}" dt="2017-10-07T20:52:36.257" v="219" actId="14100"/>
          <ac:spMkLst>
            <pc:docMk/>
            <pc:sldMk cId="1297536015" sldId="272"/>
            <ac:spMk id="3" creationId="{6AC467B6-674F-4AEA-A86F-37624E07EE99}"/>
          </ac:spMkLst>
        </pc:spChg>
      </pc:sldChg>
      <pc:sldChg chg="modSp">
        <pc:chgData name="Zlatko Ruščić" userId="51e3fd3ba0b67c6f" providerId="LiveId" clId="{37CCBAB0-9468-4B50-B3ED-8E98F23890F5}" dt="2017-10-07T20:53:02.916" v="221" actId="1076"/>
        <pc:sldMkLst>
          <pc:docMk/>
          <pc:sldMk cId="3678240919" sldId="273"/>
        </pc:sldMkLst>
        <pc:spChg chg="mod">
          <ac:chgData name="Zlatko Ruščić" userId="51e3fd3ba0b67c6f" providerId="LiveId" clId="{37CCBAB0-9468-4B50-B3ED-8E98F23890F5}" dt="2017-10-07T20:48:25.332" v="141" actId="1076"/>
          <ac:spMkLst>
            <pc:docMk/>
            <pc:sldMk cId="3678240919" sldId="273"/>
            <ac:spMk id="2" creationId="{00000000-0000-0000-0000-000000000000}"/>
          </ac:spMkLst>
        </pc:spChg>
        <pc:spChg chg="mod">
          <ac:chgData name="Zlatko Ruščić" userId="51e3fd3ba0b67c6f" providerId="LiveId" clId="{37CCBAB0-9468-4B50-B3ED-8E98F23890F5}" dt="2017-10-07T20:53:02.916" v="221" actId="1076"/>
          <ac:spMkLst>
            <pc:docMk/>
            <pc:sldMk cId="3678240919" sldId="273"/>
            <ac:spMk id="3" creationId="{00000000-0000-0000-0000-000000000000}"/>
          </ac:spMkLst>
        </pc:spChg>
      </pc:sldChg>
      <pc:sldChg chg="modSp">
        <pc:chgData name="Zlatko Ruščić" userId="51e3fd3ba0b67c6f" providerId="LiveId" clId="{37CCBAB0-9468-4B50-B3ED-8E98F23890F5}" dt="2017-10-07T21:09:39.354" v="644" actId="27636"/>
        <pc:sldMkLst>
          <pc:docMk/>
          <pc:sldMk cId="2258881648" sldId="274"/>
        </pc:sldMkLst>
        <pc:spChg chg="mod">
          <ac:chgData name="Zlatko Ruščić" userId="51e3fd3ba0b67c6f" providerId="LiveId" clId="{37CCBAB0-9468-4B50-B3ED-8E98F23890F5}" dt="2017-10-07T21:09:39.354" v="644" actId="27636"/>
          <ac:spMkLst>
            <pc:docMk/>
            <pc:sldMk cId="2258881648" sldId="274"/>
            <ac:spMk id="2" creationId="{682A377B-433F-48AD-A246-8624BF94E5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53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97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5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99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49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4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5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0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2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00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09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AF94-7871-4D73-B464-738E2C3F9E70}" type="datetimeFigureOut">
              <a:rPr lang="hr-HR" smtClean="0"/>
              <a:t>8.11.2017.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B498-16B7-4AAC-BF2A-3868E60EB2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66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58882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Izrada i upravljanje alatima za robot UR3</a:t>
            </a:r>
            <a:endParaRPr lang="hr-HR" sz="6600" dirty="0">
              <a:solidFill>
                <a:srgbClr val="FF0000"/>
              </a:solidFill>
            </a:endParaRP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77CC6B23-4203-49BD-A3EE-BE935ADDB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54" y="3602038"/>
            <a:ext cx="12094346" cy="1655762"/>
          </a:xfrm>
        </p:spPr>
        <p:txBody>
          <a:bodyPr>
            <a:noAutofit/>
          </a:bodyPr>
          <a:lstStyle/>
          <a:p>
            <a:r>
              <a:rPr lang="hr-HR" sz="7200" dirty="0"/>
              <a:t>Interaktivno predavanje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4B165DF-9AA8-46CB-A94F-106D2F688228}"/>
              </a:ext>
            </a:extLst>
          </p:cNvPr>
          <p:cNvSpPr txBox="1">
            <a:spLocks/>
          </p:cNvSpPr>
          <p:nvPr/>
        </p:nvSpPr>
        <p:spPr>
          <a:xfrm>
            <a:off x="214488" y="5111367"/>
            <a:ext cx="11879857" cy="1023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hr-HR" sz="3600" dirty="0"/>
              <a:t>Zlatko Ruščić, </a:t>
            </a:r>
            <a:r>
              <a:rPr lang="hr-HR" sz="3600" dirty="0" err="1"/>
              <a:t>d.i.e</a:t>
            </a:r>
            <a:endParaRPr lang="hr-HR" sz="3600" dirty="0"/>
          </a:p>
          <a:p>
            <a:pPr lvl="1" algn="l"/>
            <a:r>
              <a:rPr lang="hr-HR" sz="3600" dirty="0"/>
              <a:t>Mirko </a:t>
            </a:r>
            <a:r>
              <a:rPr lang="hr-HR" sz="3600" dirty="0" err="1"/>
              <a:t>Ožvat</a:t>
            </a:r>
            <a:r>
              <a:rPr lang="hr-HR" sz="3600" dirty="0"/>
              <a:t>, </a:t>
            </a:r>
            <a:r>
              <a:rPr lang="hr-HR" sz="3600" dirty="0" err="1"/>
              <a:t>d.i.s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53854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5376169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LASERSKI ALAT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3733984"/>
            <a:ext cx="8087591" cy="2741741"/>
          </a:xfrm>
        </p:spPr>
        <p:txBody>
          <a:bodyPr>
            <a:normAutofit/>
          </a:bodyPr>
          <a:lstStyle/>
          <a:p>
            <a:r>
              <a:rPr lang="hr-HR" sz="3600" dirty="0"/>
              <a:t>Na Internetu smo kupili plavu lasersku diodu od 2W</a:t>
            </a:r>
          </a:p>
          <a:p>
            <a:r>
              <a:rPr lang="hr-HR" sz="3600" dirty="0"/>
              <a:t>elektroničku pločicu za napajanje i za spajanje s robotskim sustavom smo sami napravili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C35594-5BCD-4D14-8ABC-9DBE9CB6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72" y="762556"/>
            <a:ext cx="2730159" cy="297142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B152895-E37F-4D2E-A47B-D62D52C75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1" y="1806987"/>
            <a:ext cx="1447619" cy="1400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55CC662-0A56-443E-AE48-28AEA8E34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35" y="1806987"/>
            <a:ext cx="2425397" cy="11682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05C48E3-0468-4B87-A8EC-18DBCE0C8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43" y="1806987"/>
            <a:ext cx="1168254" cy="114285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0DB7871-3080-4B14-B7E3-3B1CD1C76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" y="39275"/>
            <a:ext cx="247059" cy="252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FA68C28-4CFD-4196-A3A5-ED330EE28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8" y="39275"/>
            <a:ext cx="247059" cy="252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7AE0F63-2511-4C42-AF05-43D855FC1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1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6612082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VAKUMSKI DRŽAČ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3733984"/>
            <a:ext cx="8341311" cy="2797446"/>
          </a:xfrm>
        </p:spPr>
        <p:txBody>
          <a:bodyPr>
            <a:normAutofit/>
          </a:bodyPr>
          <a:lstStyle/>
          <a:p>
            <a:r>
              <a:rPr lang="hr-HR" sz="3600" dirty="0"/>
              <a:t>Iz starih CRT televizora uzeli smo usisne gume, a kompresor nam koristi za održavanje i uspostavu  vakuuma</a:t>
            </a:r>
          </a:p>
          <a:p>
            <a:r>
              <a:rPr lang="hr-HR" sz="3600" dirty="0"/>
              <a:t>programiranje </a:t>
            </a:r>
            <a:r>
              <a:rPr lang="hr-HR" sz="3600" dirty="0" err="1"/>
              <a:t>skriptnih</a:t>
            </a:r>
            <a:r>
              <a:rPr lang="hr-HR" sz="3600" dirty="0"/>
              <a:t> funkcija za upravljanje alatom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6CE92F-4B64-4DF3-8C59-9CA61BB0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72" y="762556"/>
            <a:ext cx="2730159" cy="297142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1FC3370-0D98-47CF-956C-6784D08EA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1" y="1775411"/>
            <a:ext cx="1447619" cy="1400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5705356-CF84-46D8-90F6-71049D2BE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65" y="1775411"/>
            <a:ext cx="2425397" cy="11682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E282524-AC81-421B-A336-165A6A5B0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3" y="1775411"/>
            <a:ext cx="1168254" cy="114285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0BE348B-B6DF-4CCF-8380-C3569C1FB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3" y="1775411"/>
            <a:ext cx="1268248" cy="134857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3DC0DF8-E892-47AB-A2C2-B2D64F2D8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" y="39275"/>
            <a:ext cx="247059" cy="2520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C546E02-642A-4AD7-AA79-1C1945567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8" y="39275"/>
            <a:ext cx="247059" cy="252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BECC1BA-A83A-4F76-A2BA-D5D7B2E5B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1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3378693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ODVIJAČ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3435527"/>
            <a:ext cx="8266611" cy="2808519"/>
          </a:xfrm>
        </p:spPr>
        <p:txBody>
          <a:bodyPr>
            <a:noAutofit/>
          </a:bodyPr>
          <a:lstStyle/>
          <a:p>
            <a:r>
              <a:rPr lang="hr-HR" sz="3600" dirty="0"/>
              <a:t>Kupili smo glavu najobičnije bušilice te smo je spojili s vlastitom mehaničkom spojkom</a:t>
            </a:r>
          </a:p>
          <a:p>
            <a:r>
              <a:rPr lang="hr-HR" sz="3600" dirty="0">
                <a:solidFill>
                  <a:srgbClr val="FF0000"/>
                </a:solidFill>
              </a:rPr>
              <a:t>Robot posjeduje sposobnost praćenja po principu sile što je ovdje iskorišteno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CDBF53D-032A-432F-B59C-735401FF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71" y="914402"/>
            <a:ext cx="2220525" cy="40081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E86E690-9068-476F-AC02-A5906C2E4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92529"/>
            <a:ext cx="1447619" cy="140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378796D-167F-46A9-80BD-3BCC3FC34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24" y="1708402"/>
            <a:ext cx="2425397" cy="11682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26523ED-B345-45C9-B4CA-351D6F2F5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68" y="4432313"/>
            <a:ext cx="1550010" cy="237060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457F513-CAD6-4BE1-9517-991E513C6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" y="39275"/>
            <a:ext cx="247059" cy="252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812C162-684A-4CC8-AE56-F8CF73B47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8" y="39275"/>
            <a:ext cx="247059" cy="252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5D88E6C-9B18-4AEB-A3F1-A23CBB5A1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1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4577179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NAPOMENA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1697410"/>
            <a:ext cx="10787743" cy="4362993"/>
          </a:xfrm>
        </p:spPr>
        <p:txBody>
          <a:bodyPr>
            <a:normAutofit/>
          </a:bodyPr>
          <a:lstStyle/>
          <a:p>
            <a:r>
              <a:rPr lang="hr-HR" sz="3600" dirty="0"/>
              <a:t>svi ovi alati su spojeni u robotski sustav preko zadnjeg ručnog zgloba 3 (</a:t>
            </a:r>
            <a:r>
              <a:rPr lang="hr-HR" sz="3600" dirty="0" err="1"/>
              <a:t>tool</a:t>
            </a:r>
            <a:r>
              <a:rPr lang="hr-HR" sz="3600" dirty="0"/>
              <a:t>), prikazanog crvenom strelicom na slijedećoj slici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3600" dirty="0"/>
              <a:t>Ručni zglob ima </a:t>
            </a:r>
            <a:r>
              <a:rPr lang="hr-HR" sz="3600" dirty="0">
                <a:solidFill>
                  <a:srgbClr val="FF0000"/>
                </a:solidFill>
              </a:rPr>
              <a:t>neograničenu rotaciju</a:t>
            </a:r>
            <a:r>
              <a:rPr lang="hr-HR" sz="3600" dirty="0"/>
              <a:t> i ima mehaničku spojku, kao i priključak za napajanje i ulazno / izlazne priključnice za kontrolu alata i senzora / drugih uređaja iz okoline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4470DA-14A2-400E-B784-EBD8B7C81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16" y="4311236"/>
            <a:ext cx="1550010" cy="23706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C8F37A2-DA85-4E5D-BD08-8B3224444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" y="39275"/>
            <a:ext cx="247059" cy="252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3286740-AB9B-4B1E-AA98-C3B789DCC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5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6" y="1104763"/>
            <a:ext cx="9039599" cy="56689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372864"/>
            <a:ext cx="11958221" cy="1358282"/>
          </a:xfrm>
        </p:spPr>
        <p:txBody>
          <a:bodyPr>
            <a:noAutofit/>
          </a:bodyPr>
          <a:lstStyle/>
          <a:p>
            <a:pPr algn="r"/>
            <a:r>
              <a:rPr lang="hr-HR" sz="6000" dirty="0">
                <a:solidFill>
                  <a:srgbClr val="FF0000"/>
                </a:solidFill>
              </a:rPr>
              <a:t>Zglobovi robota i detaljni prikaz </a:t>
            </a:r>
            <a:r>
              <a:rPr lang="hr-HR" sz="5400" dirty="0">
                <a:solidFill>
                  <a:srgbClr val="FF0000"/>
                </a:solidFill>
              </a:rPr>
              <a:t>ručnog zgloba (</a:t>
            </a:r>
            <a:r>
              <a:rPr lang="hr-HR" sz="5400" dirty="0" err="1">
                <a:solidFill>
                  <a:srgbClr val="FF0000"/>
                </a:solidFill>
              </a:rPr>
              <a:t>tool</a:t>
            </a:r>
            <a:r>
              <a:rPr lang="hr-HR" sz="5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01E131-8796-4BA0-AFCB-0DFC72F15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365760"/>
            <a:ext cx="10915835" cy="1698171"/>
          </a:xfrm>
        </p:spPr>
        <p:txBody>
          <a:bodyPr>
            <a:noAutofit/>
          </a:bodyPr>
          <a:lstStyle/>
          <a:p>
            <a:pPr algn="ctr"/>
            <a:r>
              <a:rPr lang="hr-HR" sz="6600" dirty="0">
                <a:solidFill>
                  <a:srgbClr val="FF0000"/>
                </a:solidFill>
              </a:rPr>
              <a:t>Način spoja vanjskih uređaja na robotski U/I podsustav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2586445"/>
            <a:ext cx="10010313" cy="3848343"/>
          </a:xfrm>
        </p:spPr>
        <p:txBody>
          <a:bodyPr>
            <a:normAutofit/>
          </a:bodyPr>
          <a:lstStyle/>
          <a:p>
            <a:r>
              <a:rPr lang="hr-HR" sz="3600" dirty="0"/>
              <a:t>Interakciju robotskog sustava s različitim alatima te vanjskom okolinom (senzorima / strojevima) implementiramo kroz kontrolnu jedinicu i njene ulazno / izlazne priključnice</a:t>
            </a:r>
          </a:p>
          <a:p>
            <a:r>
              <a:rPr lang="hr-HR" sz="3600" dirty="0"/>
              <a:t>Na slijedećoj slici je dan prikaz spajanja elektromagneta na digitalni izlaz 4 i spajanje tipkala na digitalni ulaz 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B30FA7-7004-4082-84F1-E5B16ADD7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13" y="4226020"/>
            <a:ext cx="1550010" cy="23706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10E485F-4C45-4293-9632-AD731BDB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" y="39275"/>
            <a:ext cx="247059" cy="252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B6F0F0-EFB0-42A6-9160-2F5281568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5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10" y="295120"/>
            <a:ext cx="11780668" cy="1513135"/>
          </a:xfrm>
        </p:spPr>
        <p:txBody>
          <a:bodyPr>
            <a:noAutofit/>
          </a:bodyPr>
          <a:lstStyle/>
          <a:p>
            <a:pPr algn="ctr"/>
            <a:r>
              <a:rPr lang="hr-HR" sz="6600" dirty="0">
                <a:solidFill>
                  <a:srgbClr val="FF0000"/>
                </a:solidFill>
              </a:rPr>
              <a:t>Način spoja vanjskih uređaja na robotski U/I podsustav</a:t>
            </a:r>
            <a:endParaRPr lang="hr-HR" sz="6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0" y="2101362"/>
            <a:ext cx="11095310" cy="4079630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F5F083D-1969-478F-ADFD-0A5238E27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83" y="4347382"/>
            <a:ext cx="1550010" cy="237060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7FECD1C-96EC-43F0-B89E-66F17DBA2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31775"/>
            <a:ext cx="12192000" cy="956945"/>
          </a:xfrm>
        </p:spPr>
        <p:txBody>
          <a:bodyPr>
            <a:noAutofit/>
          </a:bodyPr>
          <a:lstStyle/>
          <a:p>
            <a:pPr algn="ctr"/>
            <a:r>
              <a:rPr lang="hr-HR" sz="6000" dirty="0">
                <a:solidFill>
                  <a:srgbClr val="FF0000"/>
                </a:solidFill>
              </a:rPr>
              <a:t>Raspored priključaka-alatni konektor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009387"/>
            <a:ext cx="7128782" cy="5749006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BDF0C2A-0C9B-479F-8F9E-B32E13FD3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4444014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NAPOMENA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1745726"/>
            <a:ext cx="10515600" cy="4351338"/>
          </a:xfrm>
        </p:spPr>
        <p:txBody>
          <a:bodyPr>
            <a:normAutofit/>
          </a:bodyPr>
          <a:lstStyle/>
          <a:p>
            <a:r>
              <a:rPr lang="hr-HR" sz="3600" dirty="0"/>
              <a:t>Za naš slučaj električno spajanje naših alata s robotskim sustavom je kroz konektor na vrhu ručnog zgloba</a:t>
            </a:r>
          </a:p>
          <a:p>
            <a:r>
              <a:rPr lang="hr-HR" sz="3600" dirty="0"/>
              <a:t>Digitalni izlazi u ovom slučaju su tipa NPN, što znači da kad digitalni izlaz postavimo u stanje logičke jedinice (ON) tada se s spojenim uređajem galvanski povezuje GND, tj. minus </a:t>
            </a:r>
            <a:r>
              <a:rPr lang="hr-HR" sz="3600" dirty="0" err="1"/>
              <a:t>napojnog</a:t>
            </a:r>
            <a:r>
              <a:rPr lang="hr-HR" sz="3600" dirty="0"/>
              <a:t> sustava, dok je + sustava cijelo vrijeme spojen.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FB8735-A2D0-4CE9-A3C0-25F26D56F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795" y="4320890"/>
            <a:ext cx="1550010" cy="23706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6C7817-01FD-4284-BB53-9DA7FBDFD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" y="39275"/>
            <a:ext cx="247059" cy="252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6F68633-2E55-41E6-9D1D-77D6D977C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5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88000"/>
            <a:ext cx="12192000" cy="972629"/>
          </a:xfrm>
        </p:spPr>
        <p:txBody>
          <a:bodyPr>
            <a:noAutofit/>
          </a:bodyPr>
          <a:lstStyle/>
          <a:p>
            <a:pPr algn="ctr"/>
            <a:r>
              <a:rPr lang="hr-HR" sz="6000" dirty="0">
                <a:solidFill>
                  <a:srgbClr val="FF0000"/>
                </a:solidFill>
              </a:rPr>
              <a:t>INTERDISCIPLINARNE TEHNOLOGIJE 2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5BFC72-DFDF-4BE3-839A-C4FEE45A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8" y="1911447"/>
            <a:ext cx="3380486" cy="88422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D06CB90-802C-4814-9760-D69987A66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08" y="4062333"/>
            <a:ext cx="4914286" cy="20952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B0C95F0-EE0E-470A-A059-C28156D6C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" y="39275"/>
            <a:ext cx="247059" cy="252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1DCE3BF-FB71-43A5-B7C8-2B0DE2CFA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6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1665303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UR3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1367161"/>
            <a:ext cx="8588691" cy="5490839"/>
          </a:xfrm>
        </p:spPr>
        <p:txBody>
          <a:bodyPr>
            <a:normAutofit/>
          </a:bodyPr>
          <a:lstStyle/>
          <a:p>
            <a:r>
              <a:rPr lang="hr-HR" sz="3600" i="1" dirty="0"/>
              <a:t>UR3 je kratica za </a:t>
            </a:r>
            <a:r>
              <a:rPr lang="hr-HR" sz="3600" i="1" dirty="0" err="1"/>
              <a:t>Universal</a:t>
            </a:r>
            <a:r>
              <a:rPr lang="hr-HR" sz="3600" i="1" dirty="0"/>
              <a:t> </a:t>
            </a:r>
            <a:r>
              <a:rPr lang="hr-HR" sz="3600" i="1" dirty="0" err="1"/>
              <a:t>Robots</a:t>
            </a:r>
            <a:r>
              <a:rPr lang="hr-HR" sz="3600" i="1" dirty="0"/>
              <a:t> 3</a:t>
            </a:r>
          </a:p>
          <a:p>
            <a:pPr marL="0" indent="0">
              <a:buNone/>
            </a:pPr>
            <a:endParaRPr lang="hr-HR" sz="3600" i="1" dirty="0"/>
          </a:p>
          <a:p>
            <a:r>
              <a:rPr lang="hr-HR" sz="3600" i="1" dirty="0"/>
              <a:t>moderna industrijska varijanta robota s 6 neovisnih stupnjeva slobode gibanja, za potpunu sposobnost pozicioniranja i orijentiranja unutar radnog prostora</a:t>
            </a:r>
          </a:p>
          <a:p>
            <a:r>
              <a:rPr lang="hr-HR" sz="3600" i="1" dirty="0"/>
              <a:t>Uz njega dolazi i privjesak za učenje koji na jednostavan i interaktivan način omogućava programiranje robota i njegove okoline</a:t>
            </a:r>
          </a:p>
          <a:p>
            <a:pPr marL="0" indent="0">
              <a:buNone/>
            </a:pPr>
            <a:endParaRPr lang="hr-HR" i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3B2F7A-642D-4093-AC8C-7A803939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97" y="4941373"/>
            <a:ext cx="2364916" cy="1661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5418FFA-086A-42BD-9DFC-D16410D6B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77" y="508816"/>
            <a:ext cx="2932824" cy="209069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2DBC1A5-5122-4313-842E-12BBAC287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" y="-1413"/>
            <a:ext cx="247059" cy="25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CFA4A05-FFAC-420C-8C78-7C3643DC3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5" y="-1413"/>
            <a:ext cx="247059" cy="252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384E47A-1872-417B-A86A-C9E8265C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8" y="-1413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irubnica griper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329" y="1050550"/>
            <a:ext cx="6726144" cy="5483415"/>
          </a:xfrm>
        </p:spPr>
      </p:pic>
      <p:sp>
        <p:nvSpPr>
          <p:cNvPr id="6" name="Pravokutnik 5"/>
          <p:cNvSpPr/>
          <p:nvPr/>
        </p:nvSpPr>
        <p:spPr>
          <a:xfrm>
            <a:off x="186431" y="128789"/>
            <a:ext cx="11327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0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ANIMACIJA BRZIH SPOJKI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943C5E-B10D-4AC6-A5D2-E8B877B2F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14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043" y="150920"/>
            <a:ext cx="11416683" cy="1174643"/>
          </a:xfrm>
        </p:spPr>
        <p:txBody>
          <a:bodyPr/>
          <a:lstStyle/>
          <a:p>
            <a:pPr algn="ctr"/>
            <a:r>
              <a:rPr lang="hr-HR" sz="6000" dirty="0">
                <a:solidFill>
                  <a:srgbClr val="FF0000"/>
                </a:solidFill>
              </a:rPr>
              <a:t>ANIMACIJA ELEKTRIČNOG GRIPERA</a:t>
            </a:r>
            <a:endParaRPr lang="hr-HR" dirty="0"/>
          </a:p>
        </p:txBody>
      </p:sp>
      <p:pic>
        <p:nvPicPr>
          <p:cNvPr id="4" name="animacija griper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7242" y="1068947"/>
            <a:ext cx="8844906" cy="5318975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8879E9-7922-49FC-B4D4-BF1D764B3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9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A377B-433F-48AD-A246-8624BF94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365125"/>
            <a:ext cx="12103223" cy="93989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600" b="1" dirty="0">
                <a:solidFill>
                  <a:srgbClr val="FF0000"/>
                </a:solidFill>
              </a:rPr>
              <a:t>H V A L A   N A   P A Ž N J I  !!!</a:t>
            </a:r>
            <a:endParaRPr lang="hr-HR" sz="6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79B8FE-0517-44A7-971F-1784B2F4F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641"/>
            <a:ext cx="10515600" cy="4394446"/>
          </a:xfrm>
        </p:spPr>
        <p:txBody>
          <a:bodyPr/>
          <a:lstStyle/>
          <a:p>
            <a:pPr marL="0" indent="0">
              <a:buNone/>
            </a:pPr>
            <a:r>
              <a:rPr lang="hr-HR" sz="5400" dirty="0"/>
              <a:t>PREDAVAČI:</a:t>
            </a:r>
          </a:p>
          <a:p>
            <a:pPr marL="0" indent="0">
              <a:buNone/>
            </a:pPr>
            <a:endParaRPr lang="hr-HR" sz="2400" dirty="0"/>
          </a:p>
          <a:p>
            <a:pPr lvl="1"/>
            <a:r>
              <a:rPr lang="hr-HR" sz="3600" dirty="0"/>
              <a:t>mentor Zlatko Ruščić, </a:t>
            </a:r>
            <a:r>
              <a:rPr lang="hr-HR" sz="3600" dirty="0" err="1"/>
              <a:t>d.i.e</a:t>
            </a:r>
            <a:endParaRPr lang="hr-HR" sz="3600" dirty="0"/>
          </a:p>
          <a:p>
            <a:pPr lvl="2"/>
            <a:r>
              <a:rPr lang="hr-HR" sz="3200" dirty="0"/>
              <a:t>mail: zlatko.ruscic@skole.hr, zlatko.ruscic@gmail.com</a:t>
            </a:r>
          </a:p>
          <a:p>
            <a:pPr lvl="1"/>
            <a:r>
              <a:rPr lang="hr-HR" sz="3600" dirty="0"/>
              <a:t>Mirko </a:t>
            </a:r>
            <a:r>
              <a:rPr lang="hr-HR" sz="3600" dirty="0" err="1"/>
              <a:t>Ožvat</a:t>
            </a:r>
            <a:r>
              <a:rPr lang="hr-HR" sz="3600" dirty="0"/>
              <a:t>, </a:t>
            </a:r>
            <a:r>
              <a:rPr lang="hr-HR" sz="3600" dirty="0" err="1"/>
              <a:t>d.i.s</a:t>
            </a:r>
            <a:endParaRPr lang="hr-HR" sz="3600" dirty="0"/>
          </a:p>
          <a:p>
            <a:pPr lvl="2"/>
            <a:r>
              <a:rPr lang="hr-HR" sz="3200" dirty="0"/>
              <a:t>mail: mirko.ozvat@skole.hr, ozvatsoljani@gmail.com</a:t>
            </a:r>
          </a:p>
        </p:txBody>
      </p:sp>
    </p:spTree>
    <p:extLst>
      <p:ext uri="{BB962C8B-B14F-4D97-AF65-F5344CB8AC3E}">
        <p14:creationId xmlns:p14="http://schemas.microsoft.com/office/powerpoint/2010/main" val="22588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5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3778188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PROBLEM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3204838"/>
            <a:ext cx="10125723" cy="2831977"/>
          </a:xfrm>
        </p:spPr>
        <p:txBody>
          <a:bodyPr>
            <a:noAutofit/>
          </a:bodyPr>
          <a:lstStyle/>
          <a:p>
            <a:r>
              <a:rPr lang="hr-HR" sz="3600" i="1" dirty="0"/>
              <a:t>U robotskom kompletu nije došao niti jedan alat</a:t>
            </a:r>
          </a:p>
          <a:p>
            <a:r>
              <a:rPr lang="hr-HR" sz="3600" i="1" dirty="0"/>
              <a:t>Cijeli sustav postaje nedovoljan za bilo koju vrstu poslova i obuke koju smo trebali izvoditi</a:t>
            </a:r>
          </a:p>
          <a:p>
            <a:r>
              <a:rPr lang="hr-HR" sz="3600" i="1" dirty="0"/>
              <a:t>Cijene gotovih alata su astronomske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27FFC0F-EB14-45D6-827E-F5454B5DF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36" y="360609"/>
            <a:ext cx="1981200" cy="23050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F9ACD6D-49D5-4FCB-80CB-12FC2A64B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" y="-1413"/>
            <a:ext cx="247059" cy="252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DE93827-3621-4987-A1BC-072A7C157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5" y="-1413"/>
            <a:ext cx="247059" cy="25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3F32692-7C95-429E-810A-E1679656A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8" y="-1413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3680534" cy="1325563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RIJEŠENJE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0000" y="1613563"/>
            <a:ext cx="6458050" cy="4696288"/>
          </a:xfrm>
        </p:spPr>
        <p:txBody>
          <a:bodyPr>
            <a:normAutofit fontScale="92500" lnSpcReduction="20000"/>
          </a:bodyPr>
          <a:lstStyle/>
          <a:p>
            <a:r>
              <a:rPr lang="hr-HR" sz="3600" i="1" dirty="0"/>
              <a:t>Za školu, koja i nema nekih sredstava, jedini izbor je izrada alata prema našim potrebama:</a:t>
            </a:r>
          </a:p>
          <a:p>
            <a:pPr marL="0" indent="0">
              <a:buNone/>
            </a:pPr>
            <a:endParaRPr lang="hr-HR" sz="3600" i="1" dirty="0"/>
          </a:p>
          <a:p>
            <a:r>
              <a:rPr lang="hr-HR" sz="3600" i="1" dirty="0"/>
              <a:t> električna hvataljka (</a:t>
            </a:r>
            <a:r>
              <a:rPr lang="hr-HR" sz="3600" i="1" dirty="0" err="1"/>
              <a:t>griper</a:t>
            </a:r>
            <a:r>
              <a:rPr lang="hr-HR" sz="3600" i="1" dirty="0"/>
              <a:t>),</a:t>
            </a:r>
          </a:p>
          <a:p>
            <a:r>
              <a:rPr lang="hr-HR" sz="3600" i="1" dirty="0"/>
              <a:t> elektromagnetni alat,</a:t>
            </a:r>
          </a:p>
          <a:p>
            <a:r>
              <a:rPr lang="hr-HR" sz="3600" i="1" dirty="0"/>
              <a:t>laserski alat,</a:t>
            </a:r>
          </a:p>
          <a:p>
            <a:r>
              <a:rPr lang="hr-HR" sz="3600" i="1" dirty="0"/>
              <a:t>vakumski držač,</a:t>
            </a:r>
          </a:p>
          <a:p>
            <a:r>
              <a:rPr lang="hr-HR" sz="3600" i="1" dirty="0"/>
              <a:t>odvijač,</a:t>
            </a:r>
          </a:p>
          <a:p>
            <a:r>
              <a:rPr lang="hr-HR" sz="3600" i="1" dirty="0"/>
              <a:t>okretni stol</a:t>
            </a:r>
            <a:endParaRPr lang="hr-HR" sz="3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8E3707-BDA8-4484-BC21-5D2EE186B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48" y="195314"/>
            <a:ext cx="5277785" cy="33593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1A5198D-1534-4C81-A7AA-25E58C597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" y="39275"/>
            <a:ext cx="247059" cy="252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48ACB56-E0E7-447D-9AC3-B37EC5C99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5" y="39275"/>
            <a:ext cx="247059" cy="25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500351C-05A4-45CF-8785-C1A94C1B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5" y="39275"/>
            <a:ext cx="247059" cy="252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F849586-BF0D-43AD-9DE6-9FFC4FD74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1" y="39275"/>
            <a:ext cx="247059" cy="252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C8F6218-6736-4A18-91D1-2CAE9CC6F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54" y="39275"/>
            <a:ext cx="247059" cy="252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7DB4E8F-5ED6-426E-A640-A3E7B4370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60" y="39275"/>
            <a:ext cx="247059" cy="2520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E3CE176-FEC5-49F1-848A-2FD970E84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63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88000"/>
            <a:ext cx="12192000" cy="972629"/>
          </a:xfrm>
        </p:spPr>
        <p:txBody>
          <a:bodyPr>
            <a:noAutofit/>
          </a:bodyPr>
          <a:lstStyle/>
          <a:p>
            <a:pPr algn="ctr"/>
            <a:r>
              <a:rPr lang="hr-HR" sz="6000" dirty="0">
                <a:solidFill>
                  <a:srgbClr val="FF0000"/>
                </a:solidFill>
              </a:rPr>
              <a:t>INTERDISCIPLINARNE TEHNOLOGIJE 1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5BFC72-DFDF-4BE3-839A-C4FEE45A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97" y="1911448"/>
            <a:ext cx="3380486" cy="88422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D06CB90-802C-4814-9760-D69987A66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1" y="1748049"/>
            <a:ext cx="4914286" cy="20952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D58D0E-C9A0-4A66-8208-343226CD6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97" y="4214806"/>
            <a:ext cx="3695238" cy="18539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37DF78B-1BBA-4FB8-9197-5680B360F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96" y="3931098"/>
            <a:ext cx="3228512" cy="2421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B0C95F0-EE0E-470A-A059-C28156D6C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" y="39275"/>
            <a:ext cx="247059" cy="25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94EEB50-CF6A-4C19-AD1E-76BEAE808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8" y="39275"/>
            <a:ext cx="247059" cy="252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F1CDB48-3D9E-402B-A34F-2BCC0B755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4" y="39275"/>
            <a:ext cx="247059" cy="252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1DCE3BF-FB71-43A5-B7C8-2B0DE2CFA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7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C04A86-6AF2-4390-944C-F722D159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275990" cy="1685617"/>
          </a:xfrm>
        </p:spPr>
        <p:txBody>
          <a:bodyPr>
            <a:no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STANDARDNA MEHANIČKA SPOJKA</a:t>
            </a:r>
            <a:endParaRPr lang="hr-HR" sz="6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467B6-674F-4AEA-A86F-37624E07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220685"/>
            <a:ext cx="8061561" cy="4336869"/>
          </a:xfrm>
        </p:spPr>
        <p:txBody>
          <a:bodyPr>
            <a:noAutofit/>
          </a:bodyPr>
          <a:lstStyle/>
          <a:p>
            <a:r>
              <a:rPr lang="hr-HR" sz="3200" dirty="0"/>
              <a:t>Šesterokutna mehanička spojka (muško-male) koju smo mehanički spojili s ručnim zglobom 3 koji može beskonačno rotirati.</a:t>
            </a:r>
          </a:p>
          <a:p>
            <a:r>
              <a:rPr lang="hr-HR" sz="3200" dirty="0"/>
              <a:t>Svi alati također moraju završiti kompatibilnom mehaničkom spojkom tipa žensko – </a:t>
            </a:r>
            <a:r>
              <a:rPr lang="hr-HR" sz="3200" dirty="0" err="1"/>
              <a:t>female</a:t>
            </a:r>
            <a:endParaRPr lang="hr-HR" sz="3200" dirty="0"/>
          </a:p>
          <a:p>
            <a:r>
              <a:rPr lang="hr-HR" sz="3200" dirty="0"/>
              <a:t>Alati se spajaju s ručnim zglobom pomoću </a:t>
            </a:r>
            <a:r>
              <a:rPr lang="hr-HR" sz="3200" dirty="0" err="1"/>
              <a:t>mehaniče</a:t>
            </a:r>
            <a:r>
              <a:rPr lang="hr-HR" sz="3200" dirty="0"/>
              <a:t> spojke (muško – žensko) te se fiksiraju metalnim klinom.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C3F5E4-4885-496A-B186-AB386EC55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561" y="450459"/>
            <a:ext cx="3291434" cy="27225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1B864A4-CF04-4C06-B984-022B2FF5A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95" y="3572378"/>
            <a:ext cx="1447619" cy="1400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90C4374-5A96-465B-A2A1-865285A8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05" y="5371753"/>
            <a:ext cx="2425397" cy="11682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2C8420E-D6E4-465D-8C75-5C980F528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" y="39275"/>
            <a:ext cx="247059" cy="252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7200BAB-78BA-43B9-BD68-FE4A7C81E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4" y="39275"/>
            <a:ext cx="247059" cy="252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597B98B-EE4C-4506-A95E-44FAC565D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7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C04A86-6AF2-4390-944C-F722D159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616518" cy="1836537"/>
          </a:xfrm>
        </p:spPr>
        <p:txBody>
          <a:bodyPr>
            <a:no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STANDARDNI ENERGETSKI KONEKTOR</a:t>
            </a:r>
            <a:endParaRPr lang="hr-HR" sz="6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467B6-674F-4AEA-A86F-37624E07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606610"/>
            <a:ext cx="10515600" cy="3723169"/>
          </a:xfrm>
        </p:spPr>
        <p:txBody>
          <a:bodyPr>
            <a:noAutofit/>
          </a:bodyPr>
          <a:lstStyle/>
          <a:p>
            <a:r>
              <a:rPr lang="hr-HR" sz="3600" dirty="0"/>
              <a:t>Svi alati na svom kućištu moraju imati izveden konektor za spoj s alatnim U/I priključnim terminalom (za alate koji trebaju električnu energiju)</a:t>
            </a:r>
          </a:p>
          <a:p>
            <a:r>
              <a:rPr lang="hr-HR" sz="3600" dirty="0"/>
              <a:t>Mora se također pripremiti i specijalni kabel na jednom kraju za spoj s standardnim energetskim konektorom na alatu.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733EBEB-F090-4483-81EE-C6A0A70C9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73" y="4725559"/>
            <a:ext cx="1168254" cy="11428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1B9F35D-134F-470A-AC3E-79547CDF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" y="39275"/>
            <a:ext cx="247059" cy="25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ECC16B7-A748-4DF2-8AD6-316AEB5D4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1" y="39275"/>
            <a:ext cx="252000" cy="252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4F1E579-5D16-4404-A39B-A219A94AA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8" y="914400"/>
            <a:ext cx="2901078" cy="15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8393383" cy="1721127"/>
          </a:xfrm>
        </p:spPr>
        <p:txBody>
          <a:bodyPr>
            <a:noAutofit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ELEKTRIČNA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dirty="0">
                <a:solidFill>
                  <a:srgbClr val="FF0000"/>
                </a:solidFill>
              </a:rPr>
              <a:t>HVATALJKA (GRIPER)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433770"/>
            <a:ext cx="12192000" cy="1109075"/>
          </a:xfrm>
        </p:spPr>
        <p:txBody>
          <a:bodyPr>
            <a:noAutofit/>
          </a:bodyPr>
          <a:lstStyle/>
          <a:p>
            <a:r>
              <a:rPr lang="hr-HR" sz="3600" dirty="0"/>
              <a:t> programiranje </a:t>
            </a:r>
            <a:r>
              <a:rPr lang="hr-HR" sz="3600" dirty="0" err="1"/>
              <a:t>skriptnih</a:t>
            </a:r>
            <a:r>
              <a:rPr lang="hr-HR" sz="3600" dirty="0"/>
              <a:t> funkcije za upravljanje alatom  (otvori, zatvori, otvoreno, zatvoreno i uhvaćen objekt).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820AFD-CEFF-448E-ABF2-F8F9E7F85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31" y="1010026"/>
            <a:ext cx="2075615" cy="44419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7679CFC-58E3-4E4F-AFA4-7DFE0C294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76303"/>
            <a:ext cx="1447619" cy="1400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A73EAD5-1682-440D-A59B-B864BE32B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24" y="2376303"/>
            <a:ext cx="2425397" cy="11682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B2AAFF0-063A-4ED1-A327-DE4ADBCFA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32" y="2376303"/>
            <a:ext cx="1168254" cy="11428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66B0834-035B-4A65-B5BD-73D751119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2" y="2376303"/>
            <a:ext cx="1268248" cy="1348570"/>
          </a:xfrm>
          <a:prstGeom prst="rect">
            <a:avLst/>
          </a:prstGeom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D717B17-5B6B-4F18-BD18-9DDAC0DE2845}"/>
              </a:ext>
            </a:extLst>
          </p:cNvPr>
          <p:cNvSpPr txBox="1">
            <a:spLocks/>
          </p:cNvSpPr>
          <p:nvPr/>
        </p:nvSpPr>
        <p:spPr>
          <a:xfrm>
            <a:off x="0" y="4227632"/>
            <a:ext cx="7763691" cy="1109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dirty="0"/>
              <a:t> Upotreba DC motora za pogon i izrada  štampane upravljačke pločice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B81FACE-B1E7-4875-849D-F1BA6CCD0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" y="39275"/>
            <a:ext cx="247059" cy="252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14FBEC6-DE77-46A5-8AE7-59AC57B0A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8" y="39275"/>
            <a:ext cx="247059" cy="252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E529FBD-BE28-453B-8304-FD9A7D7542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1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8234779" cy="1325563"/>
          </a:xfrm>
        </p:spPr>
        <p:txBody>
          <a:bodyPr>
            <a:normAutofit fontScale="90000"/>
          </a:bodyPr>
          <a:lstStyle/>
          <a:p>
            <a:r>
              <a:rPr lang="hr-HR" sz="6600" dirty="0">
                <a:solidFill>
                  <a:srgbClr val="FF0000"/>
                </a:solidFill>
              </a:rPr>
              <a:t>ELEKTROMAGNETNI ALAT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4323" y="5611831"/>
            <a:ext cx="8550081" cy="1154739"/>
          </a:xfrm>
        </p:spPr>
        <p:txBody>
          <a:bodyPr>
            <a:normAutofit/>
          </a:bodyPr>
          <a:lstStyle/>
          <a:p>
            <a:r>
              <a:rPr lang="hr-HR" sz="3600" dirty="0"/>
              <a:t>programiranje </a:t>
            </a:r>
            <a:r>
              <a:rPr lang="hr-HR" sz="3600" dirty="0" err="1"/>
              <a:t>skriptnih</a:t>
            </a:r>
            <a:r>
              <a:rPr lang="hr-HR" sz="3600" dirty="0"/>
              <a:t> funkcija za upravljanje alatom (uključi, sačekaj, isključi)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030A646-ADDA-4237-B614-E5F54B36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00" y="1148894"/>
            <a:ext cx="3087469" cy="4988110"/>
          </a:xfrm>
          <a:prstGeom prst="rect">
            <a:avLst/>
          </a:prstGeom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9326F76-5EB7-43EB-B3BC-855BDE1874AB}"/>
              </a:ext>
            </a:extLst>
          </p:cNvPr>
          <p:cNvSpPr txBox="1">
            <a:spLocks/>
          </p:cNvSpPr>
          <p:nvPr/>
        </p:nvSpPr>
        <p:spPr>
          <a:xfrm>
            <a:off x="274323" y="4315146"/>
            <a:ext cx="7763691" cy="1109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dirty="0"/>
              <a:t> Upotreba gotovog elektromagneta. Spoj na U/I terminal alata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BE3E233-39F2-484F-803A-21B792BE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76806"/>
            <a:ext cx="1447619" cy="1400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5B4C11E-3370-4F1F-9B30-B9982310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24" y="1976806"/>
            <a:ext cx="2425397" cy="11682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C38C841-C676-4D2A-ABAF-406625862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32" y="1976806"/>
            <a:ext cx="1168254" cy="114285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AB59D3E-D1A4-439E-9CE2-C0AE602E0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2" y="1976806"/>
            <a:ext cx="1268248" cy="134857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D313DD5-8090-4018-9309-507A115AE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" y="39275"/>
            <a:ext cx="247059" cy="252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E44F66D-159A-4A77-8592-A3182B7C6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8" y="39275"/>
            <a:ext cx="247059" cy="25200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E7C8037-EA66-445F-A684-FFF3BAD82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1" y="3927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649</Words>
  <Application>Microsoft Office PowerPoint</Application>
  <PresentationFormat>Široki zaslon</PresentationFormat>
  <Paragraphs>68</Paragraphs>
  <Slides>22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sustava Office</vt:lpstr>
      <vt:lpstr>Izrada i upravljanje alatima za robot UR3</vt:lpstr>
      <vt:lpstr>UR3</vt:lpstr>
      <vt:lpstr>PROBLEM</vt:lpstr>
      <vt:lpstr>RIJEŠENJE</vt:lpstr>
      <vt:lpstr>INTERDISCIPLINARNE TEHNOLOGIJE 1</vt:lpstr>
      <vt:lpstr>STANDARDNA MEHANIČKA SPOJKA</vt:lpstr>
      <vt:lpstr>STANDARDNI ENERGETSKI KONEKTOR</vt:lpstr>
      <vt:lpstr>ELEKTRIČNA HVATALJKA (GRIPER)</vt:lpstr>
      <vt:lpstr>ELEKTROMAGNETNI ALAT</vt:lpstr>
      <vt:lpstr>LASERSKI ALAT</vt:lpstr>
      <vt:lpstr>VAKUMSKI DRŽAČ</vt:lpstr>
      <vt:lpstr>ODVIJAČ</vt:lpstr>
      <vt:lpstr>NAPOMENA</vt:lpstr>
      <vt:lpstr>Zglobovi robota i detaljni prikaz ručnog zgloba (tool)</vt:lpstr>
      <vt:lpstr>Način spoja vanjskih uređaja na robotski U/I podsustav</vt:lpstr>
      <vt:lpstr>Način spoja vanjskih uređaja na robotski U/I podsustav</vt:lpstr>
      <vt:lpstr>Raspored priključaka-alatni konektor</vt:lpstr>
      <vt:lpstr>NAPOMENA</vt:lpstr>
      <vt:lpstr>INTERDISCIPLINARNE TEHNOLOGIJE 2</vt:lpstr>
      <vt:lpstr>PowerPoint prezentacija</vt:lpstr>
      <vt:lpstr>ANIMACIJA ELEKTRIČNOG GRIPERA</vt:lpstr>
      <vt:lpstr>H V A L A   N A   P A Ž N J I 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i upravljanje alatima za robot UR3</dc:title>
  <dc:creator>Zlatko Ruščić</dc:creator>
  <cp:lastModifiedBy>Zlatko Ruščić</cp:lastModifiedBy>
  <cp:revision>4</cp:revision>
  <dcterms:created xsi:type="dcterms:W3CDTF">2017-05-26T19:09:27Z</dcterms:created>
  <dcterms:modified xsi:type="dcterms:W3CDTF">2017-11-08T11:47:06Z</dcterms:modified>
</cp:coreProperties>
</file>