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9431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4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4177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7767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0931-CE8C-47F4-B9B7-FB8F45F3C055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A9E59-4D73-4EE8-A59F-12A79A87E751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 descr="C:\Users\H2\Pictures\erasmus+logo_mic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8" y="6154104"/>
            <a:ext cx="1532192" cy="613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6670675"/>
            <a:ext cx="9144000" cy="1943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45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8318966" y="6356350"/>
            <a:ext cx="11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1187B6"/>
                </a:solidFill>
              </a:rPr>
              <a:t>#ATS2020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33" y="220587"/>
            <a:ext cx="3405868" cy="1136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187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543800" cy="1151384"/>
          </a:xfrm>
        </p:spPr>
        <p:txBody>
          <a:bodyPr/>
          <a:lstStyle/>
          <a:p>
            <a:r>
              <a:rPr lang="hr-HR" dirty="0" smtClean="0"/>
              <a:t>CUC 2017. Dubrovnik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23728" y="5229200"/>
            <a:ext cx="6858000" cy="1080120"/>
          </a:xfrm>
        </p:spPr>
        <p:txBody>
          <a:bodyPr>
            <a:normAutofit/>
          </a:bodyPr>
          <a:lstStyle/>
          <a:p>
            <a:r>
              <a:rPr lang="hr-HR" dirty="0" smtClean="0"/>
              <a:t>Od 8. do 10. studenog 2017.</a:t>
            </a:r>
          </a:p>
          <a:p>
            <a:r>
              <a:rPr lang="sv-SE" dirty="0"/>
              <a:t>Barbara Stepanić; Sandra Prpić; Tomislava Jukić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17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ATS2020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</a:t>
            </a:r>
            <a:r>
              <a:rPr lang="en-US" dirty="0" err="1"/>
              <a:t>Assesment</a:t>
            </a:r>
            <a:r>
              <a:rPr lang="en-US" dirty="0"/>
              <a:t> of Transversal Skills </a:t>
            </a:r>
            <a:r>
              <a:rPr lang="en-US" dirty="0" smtClean="0"/>
              <a:t>2020„</a:t>
            </a:r>
            <a:endParaRPr lang="hr-HR" dirty="0" smtClean="0"/>
          </a:p>
          <a:p>
            <a:r>
              <a:rPr lang="hr-HR" dirty="0"/>
              <a:t>"Vrednovanje generičkih kompetencija </a:t>
            </a:r>
            <a:r>
              <a:rPr lang="hr-HR" dirty="0" smtClean="0"/>
              <a:t>2020„</a:t>
            </a:r>
          </a:p>
          <a:p>
            <a:r>
              <a:rPr lang="hr-HR" dirty="0"/>
              <a:t>u okviru programa </a:t>
            </a:r>
            <a:r>
              <a:rPr lang="hr-HR" dirty="0" err="1"/>
              <a:t>Erasmus</a:t>
            </a:r>
            <a:r>
              <a:rPr lang="hr-HR" dirty="0" smtClean="0"/>
              <a:t>+</a:t>
            </a:r>
          </a:p>
          <a:p>
            <a:r>
              <a:rPr lang="hr-HR" dirty="0"/>
              <a:t>sudjeluje 11 europskih zemalja (Austrija, Belgija, Cipar, Hrvatska, Estonija, Finska, Grčka, Irska, Litva, Slovenija i Španjolska</a:t>
            </a:r>
            <a:r>
              <a:rPr lang="hr-HR" dirty="0" smtClean="0"/>
              <a:t>)</a:t>
            </a:r>
          </a:p>
          <a:p>
            <a:r>
              <a:rPr lang="hr-HR" dirty="0" smtClean="0"/>
              <a:t>Cipar- zemlja pokretač</a:t>
            </a:r>
            <a:endParaRPr lang="hr-HR" dirty="0" smtClean="0"/>
          </a:p>
          <a:p>
            <a:r>
              <a:rPr lang="hr-HR" dirty="0"/>
              <a:t>u</a:t>
            </a:r>
            <a:r>
              <a:rPr lang="hr-HR" dirty="0" smtClean="0"/>
              <a:t> </a:t>
            </a:r>
            <a:r>
              <a:rPr lang="hr-HR" dirty="0"/>
              <a:t>projekt </a:t>
            </a:r>
            <a:r>
              <a:rPr lang="hr-HR" dirty="0" smtClean="0"/>
              <a:t>uključeno </a:t>
            </a:r>
            <a:r>
              <a:rPr lang="hr-HR" dirty="0"/>
              <a:t>250 osnovnih škola u više europskih država</a:t>
            </a:r>
          </a:p>
        </p:txBody>
      </p:sp>
    </p:spTree>
    <p:extLst>
      <p:ext uri="{BB962C8B-B14F-4D97-AF65-F5344CB8AC3E}">
        <p14:creationId xmlns:p14="http://schemas.microsoft.com/office/powerpoint/2010/main" val="42052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</a:t>
            </a:r>
            <a:r>
              <a:rPr lang="hr-HR" dirty="0" smtClean="0"/>
              <a:t>iljana </a:t>
            </a:r>
            <a:r>
              <a:rPr lang="hr-HR" dirty="0"/>
              <a:t>skupina korisnika su učitelji kao ključni pokretači </a:t>
            </a:r>
            <a:r>
              <a:rPr lang="hr-HR" dirty="0" smtClean="0"/>
              <a:t>promjena</a:t>
            </a:r>
          </a:p>
          <a:p>
            <a:r>
              <a:rPr lang="hr-HR" dirty="0"/>
              <a:t>učenicima će omogućiti postavljanje ciljeva, razvoj planova djelovanja, razmatranje i vlastitu procjenu učenja dok će istovremeno evidentirati proces učenja</a:t>
            </a:r>
          </a:p>
        </p:txBody>
      </p:sp>
      <p:pic>
        <p:nvPicPr>
          <p:cNvPr id="1026" name="Picture 2" descr="Slikovni rezultat za djeca i šk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522">
            <a:off x="3067355" y="391181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rojekt </a:t>
            </a:r>
            <a:r>
              <a:rPr lang="hr-HR" dirty="0"/>
              <a:t>je započeo 1. ožujka 2015. godine, a </a:t>
            </a:r>
            <a:r>
              <a:rPr lang="hr-HR" dirty="0" smtClean="0"/>
              <a:t>trajat će </a:t>
            </a:r>
            <a:r>
              <a:rPr lang="hr-HR" dirty="0"/>
              <a:t>do 28. veljače 2018.</a:t>
            </a:r>
          </a:p>
          <a:p>
            <a:r>
              <a:rPr lang="hr-HR" dirty="0" smtClean="0"/>
              <a:t>u </a:t>
            </a:r>
            <a:r>
              <a:rPr lang="hr-HR" dirty="0"/>
              <a:t>projekt ATS2020 u Hrvatskoj priključilo se 30 škola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97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GENERIČKE KOMPETENCIJE </a:t>
            </a:r>
            <a:br>
              <a:rPr lang="hr-HR" sz="4000" dirty="0" smtClean="0"/>
            </a:br>
            <a:r>
              <a:rPr lang="hr-HR" sz="4000" dirty="0" smtClean="0"/>
              <a:t>U PROJEKTU ATS2020</a:t>
            </a:r>
            <a:endParaRPr lang="hr-HR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296319"/>
            <a:ext cx="77914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MODEL UČENJA I </a:t>
            </a:r>
            <a:br>
              <a:rPr lang="hr-HR" dirty="0" smtClean="0"/>
            </a:br>
            <a:r>
              <a:rPr lang="hr-HR" dirty="0" smtClean="0"/>
              <a:t>PROUČAVANJA PROJEKTA </a:t>
            </a:r>
            <a:br>
              <a:rPr lang="hr-HR" dirty="0" smtClean="0"/>
            </a:br>
            <a:r>
              <a:rPr lang="hr-HR" dirty="0" smtClean="0"/>
              <a:t>ATS2020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748818"/>
            <a:ext cx="7886700" cy="4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ZAŠTO JE VREDNOVANJE </a:t>
            </a:r>
            <a:br>
              <a:rPr lang="hr-HR" sz="4000" dirty="0" smtClean="0"/>
            </a:br>
            <a:r>
              <a:rPr lang="hr-HR" sz="4000" dirty="0" smtClean="0"/>
              <a:t>KOMPETENCIJA DRUGAČIJE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 smtClean="0"/>
              <a:t>Tradicionalne provjere znanja</a:t>
            </a:r>
            <a:endParaRPr lang="hr-HR" b="1" dirty="0"/>
          </a:p>
          <a:p>
            <a:r>
              <a:rPr lang="hr-HR" dirty="0" smtClean="0"/>
              <a:t>Usmjerene su na mjerenje reproduktivnog znanja</a:t>
            </a:r>
            <a:endParaRPr lang="hr-HR" dirty="0"/>
          </a:p>
          <a:p>
            <a:r>
              <a:rPr lang="hr-HR" dirty="0" smtClean="0"/>
              <a:t>Ne omogućuju prikupljanje kvalitetnih dokaza o razvoju kompetencija</a:t>
            </a:r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b="1" dirty="0" smtClean="0"/>
              <a:t>Vrednovanje treba</a:t>
            </a:r>
            <a:r>
              <a:rPr lang="hr-HR" b="1" dirty="0"/>
              <a:t>:</a:t>
            </a:r>
          </a:p>
          <a:p>
            <a:r>
              <a:rPr lang="hr-HR" dirty="0" smtClean="0"/>
              <a:t>Provoditi na zadacima/problemima iz stvarnog života</a:t>
            </a:r>
            <a:endParaRPr lang="hr-HR" dirty="0"/>
          </a:p>
          <a:p>
            <a:r>
              <a:rPr lang="hr-HR" dirty="0" smtClean="0"/>
              <a:t>Osigurati uvid u procese </a:t>
            </a:r>
            <a:r>
              <a:rPr lang="hr-HR" dirty="0" smtClean="0"/>
              <a:t>učenja (kako </a:t>
            </a:r>
            <a:r>
              <a:rPr lang="hr-HR" dirty="0" smtClean="0"/>
              <a:t>učenici misle i osjećaju se</a:t>
            </a:r>
            <a:r>
              <a:rPr lang="hr-HR" dirty="0"/>
              <a:t>)</a:t>
            </a:r>
          </a:p>
          <a:p>
            <a:r>
              <a:rPr lang="hr-HR" dirty="0" smtClean="0"/>
              <a:t>Ojačati učenikovu motivaciju povratnim informacijama</a:t>
            </a:r>
            <a:endParaRPr lang="hr-HR" dirty="0"/>
          </a:p>
          <a:p>
            <a:r>
              <a:rPr lang="hr-HR" dirty="0" smtClean="0"/>
              <a:t>Uvažiti razvojnu prirodu kompetencija(nisu fiksne u vremenu</a:t>
            </a:r>
            <a:r>
              <a:rPr lang="hr-HR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04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S2020_templat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S2020_template.potx" id="{042D23BD-1EC9-4B0C-BF8D-A0965859F127}" vid="{2B668064-4D2D-434A-AD46-9B31AEBE6F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B2D92C-9E7B-491C-BCF3-64E70FAA317D}"/>
</file>

<file path=customXml/itemProps2.xml><?xml version="1.0" encoding="utf-8"?>
<ds:datastoreItem xmlns:ds="http://schemas.openxmlformats.org/officeDocument/2006/customXml" ds:itemID="{A77C52C3-75A6-469D-82DF-A061EA07216F}"/>
</file>

<file path=customXml/itemProps3.xml><?xml version="1.0" encoding="utf-8"?>
<ds:datastoreItem xmlns:ds="http://schemas.openxmlformats.org/officeDocument/2006/customXml" ds:itemID="{F0AD4889-EC97-43D1-B77E-93C5DD4A3D6C}"/>
</file>

<file path=docProps/app.xml><?xml version="1.0" encoding="utf-8"?>
<Properties xmlns="http://schemas.openxmlformats.org/officeDocument/2006/extended-properties" xmlns:vt="http://schemas.openxmlformats.org/officeDocument/2006/docPropsVTypes">
  <Template>Prezentacija2</Template>
  <TotalTime>140</TotalTime>
  <Words>198</Words>
  <Application>Microsoft Office PowerPoint</Application>
  <PresentationFormat>Prikaz na zaslonu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ATS2020_template</vt:lpstr>
      <vt:lpstr>CUC 2017. Dubrovnik</vt:lpstr>
      <vt:lpstr>ATS2020</vt:lpstr>
      <vt:lpstr>PowerPointova prezentacija</vt:lpstr>
      <vt:lpstr>PowerPointova prezentacija</vt:lpstr>
      <vt:lpstr>GENERIČKE KOMPETENCIJE  U PROJEKTU ATS2020</vt:lpstr>
      <vt:lpstr>MODEL UČENJA I  PROUČAVANJA PROJEKTA  ATS2020</vt:lpstr>
      <vt:lpstr>ZAŠTO JE VREDNOVANJE  KOMPETENCIJA DRUGAČIJE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 2017</dc:title>
  <dc:creator>Tomislava</dc:creator>
  <cp:lastModifiedBy>Tomislava</cp:lastModifiedBy>
  <cp:revision>8</cp:revision>
  <dcterms:created xsi:type="dcterms:W3CDTF">2017-09-11T20:01:20Z</dcterms:created>
  <dcterms:modified xsi:type="dcterms:W3CDTF">2017-10-12T08:12:25Z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