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13" r:id="rId3"/>
    <p:sldMasterId id="2147483734" r:id="rId4"/>
    <p:sldMasterId id="2147483746" r:id="rId5"/>
  </p:sldMasterIdLst>
  <p:notesMasterIdLst>
    <p:notesMasterId r:id="rId23"/>
  </p:notesMasterIdLst>
  <p:sldIdLst>
    <p:sldId id="257" r:id="rId6"/>
    <p:sldId id="259" r:id="rId7"/>
    <p:sldId id="260" r:id="rId8"/>
    <p:sldId id="261" r:id="rId9"/>
    <p:sldId id="263" r:id="rId10"/>
    <p:sldId id="289" r:id="rId11"/>
    <p:sldId id="288" r:id="rId12"/>
    <p:sldId id="290" r:id="rId13"/>
    <p:sldId id="291" r:id="rId14"/>
    <p:sldId id="292" r:id="rId15"/>
    <p:sldId id="280" r:id="rId16"/>
    <p:sldId id="293" r:id="rId17"/>
    <p:sldId id="282" r:id="rId18"/>
    <p:sldId id="283" r:id="rId19"/>
    <p:sldId id="284" r:id="rId20"/>
    <p:sldId id="285" r:id="rId21"/>
    <p:sldId id="286" r:id="rId2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93" d="100"/>
          <a:sy n="93" d="100"/>
        </p:scale>
        <p:origin x="46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F2B47-2327-4596-97C5-AA4DE95E9112}" type="datetimeFigureOut">
              <a:rPr lang="sl-SI" smtClean="0"/>
              <a:t>9. 11. 2017</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2240B5-49A3-4EDC-BA23-2E4DBB592E8E}" type="slidenum">
              <a:rPr lang="sl-SI" smtClean="0"/>
              <a:t>‹#›</a:t>
            </a:fld>
            <a:endParaRPr lang="sl-SI"/>
          </a:p>
        </p:txBody>
      </p:sp>
    </p:spTree>
    <p:extLst>
      <p:ext uri="{BB962C8B-B14F-4D97-AF65-F5344CB8AC3E}">
        <p14:creationId xmlns:p14="http://schemas.microsoft.com/office/powerpoint/2010/main" val="2538021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C6640-875F-4E40-B5B1-4A83C0F51A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20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20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99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029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311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123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426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67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A357-FB21-478B-99D3-3B2991B3D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82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A357-FB21-478B-99D3-3B2991B3D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554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this is happening too in education – often right before our eyes.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C6640-875F-4E40-B5B1-4A83C0F51A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01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01C6640-875F-4E40-B5B1-4A83C0F51AE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8402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86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6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7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68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5681A-B08A-4DBC-A811-8F3F90731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264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4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Tree>
    <p:extLst>
      <p:ext uri="{BB962C8B-B14F-4D97-AF65-F5344CB8AC3E}">
        <p14:creationId xmlns:p14="http://schemas.microsoft.com/office/powerpoint/2010/main" val="38049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Tree>
    <p:extLst>
      <p:ext uri="{BB962C8B-B14F-4D97-AF65-F5344CB8AC3E}">
        <p14:creationId xmlns:p14="http://schemas.microsoft.com/office/powerpoint/2010/main" val="89606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60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105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221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080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128000" y="6248408"/>
            <a:ext cx="3556000" cy="365125"/>
          </a:xfrm>
          <a:prstGeom prst="rect">
            <a:avLst/>
          </a:prstGeom>
        </p:spPr>
        <p:txBody>
          <a:bodyPr lIns="87911" tIns="43955" rIns="87911" bIns="43955"/>
          <a:lstStyle>
            <a:lvl1pPr>
              <a:defRPr/>
            </a:lvl1pPr>
          </a:lstStyle>
          <a:p>
            <a:pPr defTabSz="609570">
              <a:defRPr/>
            </a:pPr>
            <a:endParaRPr lang="en-US">
              <a:solidFill>
                <a:srgbClr val="525051"/>
              </a:solidFill>
            </a:endParaRPr>
          </a:p>
        </p:txBody>
      </p:sp>
      <p:sp>
        <p:nvSpPr>
          <p:cNvPr id="5" name="Footer Placeholder 4"/>
          <p:cNvSpPr>
            <a:spLocks noGrp="1"/>
          </p:cNvSpPr>
          <p:nvPr>
            <p:ph type="ftr" sz="quarter" idx="11"/>
          </p:nvPr>
        </p:nvSpPr>
        <p:spPr>
          <a:xfrm>
            <a:off x="812810" y="6248408"/>
            <a:ext cx="7228417" cy="365125"/>
          </a:xfrm>
          <a:prstGeom prst="rect">
            <a:avLst/>
          </a:prstGeom>
        </p:spPr>
        <p:txBody>
          <a:bodyPr lIns="87911" tIns="43955" rIns="87911" bIns="43955"/>
          <a:lstStyle>
            <a:lvl1pPr>
              <a:defRPr/>
            </a:lvl1pPr>
          </a:lstStyle>
          <a:p>
            <a:pPr defTabSz="609570">
              <a:defRPr/>
            </a:pPr>
            <a:endParaRPr lang="en-US">
              <a:solidFill>
                <a:srgbClr val="525051"/>
              </a:solidFill>
            </a:endParaRPr>
          </a:p>
        </p:txBody>
      </p:sp>
      <p:sp>
        <p:nvSpPr>
          <p:cNvPr id="6" name="Slide Number Placeholder 5"/>
          <p:cNvSpPr>
            <a:spLocks noGrp="1"/>
          </p:cNvSpPr>
          <p:nvPr>
            <p:ph type="sldNum" sz="quarter" idx="12"/>
          </p:nvPr>
        </p:nvSpPr>
        <p:spPr>
          <a:xfrm>
            <a:off x="7" y="1212859"/>
            <a:ext cx="622300" cy="365125"/>
          </a:xfrm>
          <a:prstGeom prst="rect">
            <a:avLst/>
          </a:prstGeom>
        </p:spPr>
        <p:txBody>
          <a:bodyPr lIns="87911" tIns="43955" rIns="87911" bIns="43955"/>
          <a:lstStyle>
            <a:lvl1pPr>
              <a:defRPr/>
            </a:lvl1pPr>
          </a:lstStyle>
          <a:p>
            <a:pPr>
              <a:defRPr/>
            </a:pPr>
            <a:fld id="{D8C1C45C-D209-4AF3-8E3A-E45F845DF5D2}" type="slidenum">
              <a:rPr lang="en-US">
                <a:solidFill>
                  <a:srgbClr val="525051">
                    <a:tint val="75000"/>
                  </a:srgbClr>
                </a:solidFill>
              </a:rPr>
              <a:pPr>
                <a:defRPr/>
              </a:pPr>
              <a:t>‹#›</a:t>
            </a:fld>
            <a:endParaRPr lang="en-US">
              <a:solidFill>
                <a:srgbClr val="525051">
                  <a:tint val="75000"/>
                </a:srgbClr>
              </a:solidFill>
            </a:endParaRPr>
          </a:p>
        </p:txBody>
      </p:sp>
    </p:spTree>
    <p:extLst>
      <p:ext uri="{BB962C8B-B14F-4D97-AF65-F5344CB8AC3E}">
        <p14:creationId xmlns:p14="http://schemas.microsoft.com/office/powerpoint/2010/main" val="1854102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lor Block Title on Left">
    <p:spTree>
      <p:nvGrpSpPr>
        <p:cNvPr id="1" name=""/>
        <p:cNvGrpSpPr/>
        <p:nvPr/>
      </p:nvGrpSpPr>
      <p:grpSpPr>
        <a:xfrm>
          <a:off x="0" y="0"/>
          <a:ext cx="0" cy="0"/>
          <a:chOff x="0" y="0"/>
          <a:chExt cx="0" cy="0"/>
        </a:xfrm>
      </p:grpSpPr>
      <p:sp>
        <p:nvSpPr>
          <p:cNvPr id="13" name="Rectangle 12"/>
          <p:cNvSpPr/>
          <p:nvPr userDrawn="1"/>
        </p:nvSpPr>
        <p:spPr bwMode="auto">
          <a:xfrm>
            <a:off x="0" y="-1"/>
            <a:ext cx="5607915" cy="68580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2"/>
          <p:cNvSpPr>
            <a:spLocks noGrp="1"/>
          </p:cNvSpPr>
          <p:nvPr>
            <p:ph type="ftr" sz="quarter" idx="3"/>
          </p:nvPr>
        </p:nvSpPr>
        <p:spPr>
          <a:xfrm>
            <a:off x="591641" y="6550312"/>
            <a:ext cx="2816465" cy="134483"/>
          </a:xfrm>
          <a:prstGeom prst="rect">
            <a:avLst/>
          </a:prstGeom>
        </p:spPr>
        <p:txBody>
          <a:bodyPr anchor="ctr"/>
          <a:lstStyle>
            <a:lvl1pPr algn="l">
              <a:defRPr sz="882">
                <a:solidFill>
                  <a:schemeClr val="bg1"/>
                </a:solidFill>
              </a:defRPr>
            </a:lvl1pPr>
          </a:lstStyle>
          <a:p>
            <a:r>
              <a:rPr lang="en-US"/>
              <a:t>Microsoft Confidential</a:t>
            </a:r>
          </a:p>
        </p:txBody>
      </p:sp>
      <p:sp>
        <p:nvSpPr>
          <p:cNvPr id="10" name="Slide Number Placeholder 3"/>
          <p:cNvSpPr>
            <a:spLocks noGrp="1"/>
          </p:cNvSpPr>
          <p:nvPr>
            <p:ph type="sldNum" sz="quarter" idx="4"/>
          </p:nvPr>
        </p:nvSpPr>
        <p:spPr>
          <a:xfrm>
            <a:off x="11083469" y="6550312"/>
            <a:ext cx="555596" cy="134483"/>
          </a:xfrm>
          <a:prstGeom prst="rect">
            <a:avLst/>
          </a:prstGeom>
        </p:spPr>
        <p:txBody>
          <a:bodyPr anchor="ctr"/>
          <a:lstStyle>
            <a:lvl1pPr algn="r">
              <a:defRPr sz="882">
                <a:solidFill>
                  <a:schemeClr val="tx2"/>
                </a:solidFill>
              </a:defRPr>
            </a:lvl1pPr>
          </a:lstStyle>
          <a:p>
            <a:fld id="{27258FFF-F925-446B-8502-81C933981705}" type="slidenum">
              <a:rPr lang="en-US" smtClean="0"/>
              <a:pPr/>
              <a:t>‹#›</a:t>
            </a:fld>
            <a:endParaRPr lang="en-US"/>
          </a:p>
        </p:txBody>
      </p:sp>
      <p:sp>
        <p:nvSpPr>
          <p:cNvPr id="11" name="Title 2"/>
          <p:cNvSpPr>
            <a:spLocks noGrp="1"/>
          </p:cNvSpPr>
          <p:nvPr>
            <p:ph type="title"/>
          </p:nvPr>
        </p:nvSpPr>
        <p:spPr>
          <a:xfrm>
            <a:off x="591641" y="1108675"/>
            <a:ext cx="4521451" cy="927940"/>
          </a:xfrm>
          <a:prstGeom prst="rect">
            <a:avLst/>
          </a:prstGeom>
        </p:spPr>
        <p:txBody>
          <a:bodyPr/>
          <a:lstStyle>
            <a:lvl1pPr algn="l">
              <a:defRPr sz="4313" spc="0">
                <a:solidFill>
                  <a:schemeClr val="bg1"/>
                </a:solidFill>
              </a:defRPr>
            </a:lvl1pPr>
          </a:lstStyle>
          <a:p>
            <a:r>
              <a:rPr lang="en-US"/>
              <a:t>Click to edit Master title style</a:t>
            </a:r>
            <a:endParaRPr lang="en-US" dirty="0"/>
          </a:p>
        </p:txBody>
      </p:sp>
      <p:sp>
        <p:nvSpPr>
          <p:cNvPr id="12" name="Text Placeholder 7"/>
          <p:cNvSpPr>
            <a:spLocks noGrp="1"/>
          </p:cNvSpPr>
          <p:nvPr>
            <p:ph type="body" sz="quarter" idx="13" hasCustomPrompt="1"/>
          </p:nvPr>
        </p:nvSpPr>
        <p:spPr>
          <a:xfrm>
            <a:off x="591641" y="2655501"/>
            <a:ext cx="4521451" cy="1151469"/>
          </a:xfrm>
        </p:spPr>
        <p:txBody>
          <a:bodyPr lIns="0" tIns="0"/>
          <a:lstStyle>
            <a:lvl1pPr marL="0" indent="0">
              <a:spcBef>
                <a:spcPts val="1176"/>
              </a:spcBef>
              <a:buNone/>
              <a:defRPr sz="2549">
                <a:solidFill>
                  <a:schemeClr val="bg1"/>
                </a:solidFill>
                <a:latin typeface="+mn-lt"/>
              </a:defRPr>
            </a:lvl1pPr>
            <a:lvl2pPr marL="448193" indent="0">
              <a:spcBef>
                <a:spcPts val="1176"/>
              </a:spcBef>
              <a:buSzPct val="100000"/>
              <a:buFont typeface="Segoe UI" pitchFamily="34" charset="0"/>
              <a:buNone/>
              <a:defRPr>
                <a:solidFill>
                  <a:schemeClr val="bg1"/>
                </a:solidFill>
              </a:defRPr>
            </a:lvl2pPr>
            <a:lvl3pPr marL="896386" indent="0">
              <a:spcBef>
                <a:spcPts val="1176"/>
              </a:spcBef>
              <a:buFont typeface="Wingdings" pitchFamily="2" charset="2"/>
              <a:buNone/>
              <a:defRPr>
                <a:solidFill>
                  <a:schemeClr val="bg1"/>
                </a:solidFill>
              </a:defRPr>
            </a:lvl3pPr>
            <a:lvl4pPr marL="1232531" indent="0">
              <a:spcBef>
                <a:spcPts val="1176"/>
              </a:spcBef>
              <a:buFont typeface="Arial" panose="020B0604020202020204" pitchFamily="34" charset="0"/>
              <a:buNone/>
              <a:defRPr>
                <a:solidFill>
                  <a:schemeClr val="bg1"/>
                </a:solidFill>
              </a:defRPr>
            </a:lvl4pPr>
            <a:lvl5pPr marL="1571789" indent="0">
              <a:spcBef>
                <a:spcPts val="1176"/>
              </a:spcBef>
              <a:buFont typeface="Arial" panose="020B0604020202020204" pitchFamily="34" charset="0"/>
              <a:buNone/>
              <a:defRPr>
                <a:solidFill>
                  <a:schemeClr val="bg1"/>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br>
              <a:rPr lang="en-US" dirty="0"/>
            </a:br>
            <a:r>
              <a:rPr lang="en-US" dirty="0" err="1"/>
              <a:t>elit</a:t>
            </a:r>
            <a:r>
              <a:rPr lang="en-US" dirty="0"/>
              <a:t>. Nunc et </a:t>
            </a:r>
            <a:r>
              <a:rPr lang="en-US" dirty="0" err="1"/>
              <a:t>sagittis</a:t>
            </a:r>
            <a:r>
              <a:rPr lang="en-US" dirty="0"/>
              <a:t> ligula</a:t>
            </a:r>
          </a:p>
        </p:txBody>
      </p:sp>
    </p:spTree>
    <p:extLst>
      <p:ext uri="{BB962C8B-B14F-4D97-AF65-F5344CB8AC3E}">
        <p14:creationId xmlns:p14="http://schemas.microsoft.com/office/powerpoint/2010/main" val="1769910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lvl1pPr>
          </a:lstStyle>
          <a:p>
            <a:r>
              <a:rPr lang="en-US" dirty="0"/>
              <a:t>Click to edit Master title style</a:t>
            </a:r>
          </a:p>
        </p:txBody>
      </p:sp>
    </p:spTree>
    <p:extLst>
      <p:ext uri="{BB962C8B-B14F-4D97-AF65-F5344CB8AC3E}">
        <p14:creationId xmlns:p14="http://schemas.microsoft.com/office/powerpoint/2010/main" val="274381654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subhead with boxes">
    <p:spTree>
      <p:nvGrpSpPr>
        <p:cNvPr id="1" name=""/>
        <p:cNvGrpSpPr/>
        <p:nvPr/>
      </p:nvGrpSpPr>
      <p:grpSpPr>
        <a:xfrm>
          <a:off x="0" y="0"/>
          <a:ext cx="0" cy="0"/>
          <a:chOff x="0" y="0"/>
          <a:chExt cx="0" cy="0"/>
        </a:xfrm>
      </p:grpSpPr>
      <p:sp>
        <p:nvSpPr>
          <p:cNvPr id="12" name="Text Placeholder 4"/>
          <p:cNvSpPr>
            <a:spLocks noGrp="1" noChangeAspect="1"/>
          </p:cNvSpPr>
          <p:nvPr>
            <p:ph type="body" sz="quarter" idx="17"/>
          </p:nvPr>
        </p:nvSpPr>
        <p:spPr>
          <a:xfrm>
            <a:off x="4571767" y="2510345"/>
            <a:ext cx="2061777" cy="2062070"/>
          </a:xfrm>
          <a:solidFill>
            <a:schemeClr val="accent4"/>
          </a:solidFill>
        </p:spPr>
        <p:txBody>
          <a:bodyPr lIns="365760" rIns="365760" anchor="ctr"/>
          <a:lstStyle>
            <a:lvl1pPr marL="0" indent="0" algn="ctr">
              <a:lnSpc>
                <a:spcPct val="100000"/>
              </a:lnSpc>
              <a:buNone/>
              <a:defRPr>
                <a:solidFill>
                  <a:schemeClr val="bg1"/>
                </a:solidFill>
              </a:defRPr>
            </a:lvl1pPr>
          </a:lstStyle>
          <a:p>
            <a:pPr lvl="0"/>
            <a:r>
              <a:rPr lang="en-US" dirty="0"/>
              <a:t>Click to edit Master text styles</a:t>
            </a:r>
          </a:p>
        </p:txBody>
      </p:sp>
      <p:sp>
        <p:nvSpPr>
          <p:cNvPr id="13" name="Text Placeholder 4"/>
          <p:cNvSpPr>
            <a:spLocks noGrp="1" noChangeAspect="1"/>
          </p:cNvSpPr>
          <p:nvPr>
            <p:ph type="body" sz="quarter" idx="18"/>
          </p:nvPr>
        </p:nvSpPr>
        <p:spPr>
          <a:xfrm>
            <a:off x="2509990" y="2510345"/>
            <a:ext cx="2061777" cy="2062070"/>
          </a:xfrm>
          <a:solidFill>
            <a:schemeClr val="accent3"/>
          </a:solidFill>
        </p:spPr>
        <p:txBody>
          <a:bodyPr lIns="365760" rIns="365760" anchor="ctr"/>
          <a:lstStyle>
            <a:lvl1pPr marL="0" indent="0" algn="ctr">
              <a:lnSpc>
                <a:spcPct val="100000"/>
              </a:lnSpc>
              <a:buNone/>
              <a:defRPr>
                <a:solidFill>
                  <a:schemeClr val="bg1"/>
                </a:solidFill>
              </a:defRPr>
            </a:lvl1pPr>
          </a:lstStyle>
          <a:p>
            <a:pPr lvl="0"/>
            <a:r>
              <a:rPr lang="en-US" dirty="0"/>
              <a:t>Click to edit Master text styles</a:t>
            </a:r>
          </a:p>
        </p:txBody>
      </p:sp>
      <p:sp>
        <p:nvSpPr>
          <p:cNvPr id="14" name="Text Placeholder 4"/>
          <p:cNvSpPr>
            <a:spLocks noGrp="1" noChangeAspect="1"/>
          </p:cNvSpPr>
          <p:nvPr>
            <p:ph type="body" sz="quarter" idx="19"/>
          </p:nvPr>
        </p:nvSpPr>
        <p:spPr>
          <a:xfrm>
            <a:off x="448212" y="2510345"/>
            <a:ext cx="2061777" cy="2062070"/>
          </a:xfrm>
          <a:solidFill>
            <a:schemeClr val="accent1"/>
          </a:solidFill>
        </p:spPr>
        <p:txBody>
          <a:bodyPr lIns="365760" rIns="365760" anchor="ctr"/>
          <a:lstStyle>
            <a:lvl1pPr marL="0" indent="0" algn="ctr">
              <a:lnSpc>
                <a:spcPct val="100000"/>
              </a:lnSpc>
              <a:buNone/>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358570" y="358621"/>
            <a:ext cx="11474238" cy="806897"/>
          </a:xfrm>
        </p:spPr>
        <p:txBody>
          <a:bodyPr/>
          <a:lstStyle/>
          <a:p>
            <a:r>
              <a:rPr lang="en-US" dirty="0"/>
              <a:t>Click to edit Master title style</a:t>
            </a:r>
          </a:p>
        </p:txBody>
      </p:sp>
      <p:sp>
        <p:nvSpPr>
          <p:cNvPr id="4" name="Text Placeholder 3"/>
          <p:cNvSpPr>
            <a:spLocks noGrp="1"/>
          </p:cNvSpPr>
          <p:nvPr>
            <p:ph type="body" sz="quarter" idx="10" hasCustomPrompt="1"/>
          </p:nvPr>
        </p:nvSpPr>
        <p:spPr>
          <a:xfrm>
            <a:off x="358570" y="1165517"/>
            <a:ext cx="11474238" cy="806897"/>
          </a:xfrm>
        </p:spPr>
        <p:txBody>
          <a:bodyPr/>
          <a:lstStyle>
            <a:lvl1pPr marL="0" indent="0">
              <a:buNone/>
              <a:defRPr sz="2745" spc="-29" baseline="0">
                <a:solidFill>
                  <a:schemeClr val="tx1"/>
                </a:solidFill>
                <a:latin typeface="+mj-lt"/>
              </a:defRPr>
            </a:lvl1pPr>
          </a:lstStyle>
          <a:p>
            <a:pPr lvl="0"/>
            <a:r>
              <a:rPr lang="en-US" dirty="0"/>
              <a:t>Click to edit Master subhead style</a:t>
            </a:r>
          </a:p>
        </p:txBody>
      </p:sp>
      <p:sp>
        <p:nvSpPr>
          <p:cNvPr id="7" name="Text Placeholder 4"/>
          <p:cNvSpPr>
            <a:spLocks noGrp="1" noChangeAspect="1"/>
          </p:cNvSpPr>
          <p:nvPr>
            <p:ph type="body" sz="quarter" idx="20"/>
          </p:nvPr>
        </p:nvSpPr>
        <p:spPr>
          <a:xfrm>
            <a:off x="6633544" y="2510345"/>
            <a:ext cx="2061777" cy="2062070"/>
          </a:xfrm>
          <a:solidFill>
            <a:schemeClr val="accent5"/>
          </a:solidFill>
        </p:spPr>
        <p:txBody>
          <a:bodyPr lIns="365760" rIns="365760" anchor="ctr"/>
          <a:lstStyle>
            <a:lvl1pPr marL="0" indent="0" algn="ctr">
              <a:lnSpc>
                <a:spcPct val="100000"/>
              </a:lnSpc>
              <a:buNone/>
              <a:defRPr>
                <a:solidFill>
                  <a:schemeClr val="bg1"/>
                </a:solidFill>
              </a:defRPr>
            </a:lvl1pPr>
          </a:lstStyle>
          <a:p>
            <a:pPr lvl="0"/>
            <a:r>
              <a:rPr lang="en-US" dirty="0"/>
              <a:t>Click to edit Master text styles</a:t>
            </a:r>
          </a:p>
        </p:txBody>
      </p:sp>
      <p:pic>
        <p:nvPicPr>
          <p:cNvPr id="8" name="Picture 7"/>
          <p:cNvPicPr>
            <a:picLocks noChangeAspect="1"/>
          </p:cNvPicPr>
          <p:nvPr userDrawn="1"/>
        </p:nvPicPr>
        <p:blipFill>
          <a:blip r:embed="rId2"/>
          <a:stretch>
            <a:fillRect/>
          </a:stretch>
        </p:blipFill>
        <p:spPr>
          <a:xfrm>
            <a:off x="3098668" y="4952827"/>
            <a:ext cx="8752592" cy="1905173"/>
          </a:xfrm>
          <a:prstGeom prst="rect">
            <a:avLst/>
          </a:prstGeom>
        </p:spPr>
      </p:pic>
    </p:spTree>
    <p:extLst>
      <p:ext uri="{BB962C8B-B14F-4D97-AF65-F5344CB8AC3E}">
        <p14:creationId xmlns:p14="http://schemas.microsoft.com/office/powerpoint/2010/main" val="6651198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171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ull Width Head, Copy + Visual">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86834" y="584166"/>
            <a:ext cx="11120967" cy="465701"/>
          </a:xfrm>
          <a:prstGeom prst="rect">
            <a:avLst/>
          </a:prstGeom>
        </p:spPr>
        <p:txBody>
          <a:bodyPr vert="horz" lIns="0" tIns="0" rIns="0" bIns="0" rtlCol="0" anchor="t" anchorCtr="0">
            <a:noAutofit/>
          </a:bodyPr>
          <a:lstStyle>
            <a:lvl1pPr>
              <a:defRPr baseline="0"/>
            </a:lvl1pPr>
          </a:lstStyle>
          <a:p>
            <a:r>
              <a:rPr lang="en-US"/>
              <a:t>insert headline here – up to 1 full-width line</a:t>
            </a:r>
            <a:endParaRPr lang="en-US" dirty="0"/>
          </a:p>
        </p:txBody>
      </p:sp>
      <p:sp>
        <p:nvSpPr>
          <p:cNvPr id="4" name="Footer Placeholder 3"/>
          <p:cNvSpPr>
            <a:spLocks noGrp="1"/>
          </p:cNvSpPr>
          <p:nvPr>
            <p:ph type="ftr" sz="quarter" idx="14"/>
          </p:nvPr>
        </p:nvSpPr>
        <p:spPr/>
        <p:txBody>
          <a:bodyPr/>
          <a:lstStyle/>
          <a:p>
            <a:pPr algn="r"/>
            <a:r>
              <a:rPr lang="en-US" dirty="0">
                <a:solidFill>
                  <a:srgbClr val="000000"/>
                </a:solidFill>
              </a:rPr>
              <a:t>© 2013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486834" y="1175753"/>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a:t>Insert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a:t>Click icon to insert visual element here</a:t>
            </a:r>
          </a:p>
        </p:txBody>
      </p:sp>
    </p:spTree>
    <p:extLst>
      <p:ext uri="{BB962C8B-B14F-4D97-AF65-F5344CB8AC3E}">
        <p14:creationId xmlns:p14="http://schemas.microsoft.com/office/powerpoint/2010/main" val="423493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9">
    <p:bg>
      <p:bgPr>
        <a:solidFill>
          <a:srgbClr val="262626"/>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07715"/>
            <a:ext cx="12190677" cy="3539899"/>
          </a:xfrm>
          <a:prstGeom prst="rect">
            <a:avLst/>
          </a:prstGeom>
        </p:spPr>
      </p:pic>
      <p:sp>
        <p:nvSpPr>
          <p:cNvPr id="29" name="Rectangle 28"/>
          <p:cNvSpPr/>
          <p:nvPr userDrawn="1"/>
        </p:nvSpPr>
        <p:spPr>
          <a:xfrm rot="16200000">
            <a:off x="5941982" y="-1202404"/>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Rectangle 29"/>
          <p:cNvSpPr/>
          <p:nvPr userDrawn="1"/>
        </p:nvSpPr>
        <p:spPr>
          <a:xfrm>
            <a:off x="0" y="1817075"/>
            <a:ext cx="12191339" cy="2921177"/>
          </a:xfrm>
          <a:prstGeom prst="rect">
            <a:avLst/>
          </a:prstGeom>
          <a:solidFill>
            <a:srgbClr val="00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6200000">
            <a:off x="5940659" y="-4432943"/>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TextBox 9"/>
          <p:cNvSpPr txBox="1"/>
          <p:nvPr userDrawn="1"/>
        </p:nvSpPr>
        <p:spPr>
          <a:xfrm>
            <a:off x="253887" y="909170"/>
            <a:ext cx="5155893" cy="338554"/>
          </a:xfrm>
          <a:prstGeom prst="rect">
            <a:avLst/>
          </a:prstGeom>
          <a:noFill/>
        </p:spPr>
        <p:txBody>
          <a:bodyPr wrap="square" rtlCol="0">
            <a:spAutoFit/>
          </a:bodyPr>
          <a:lstStyle/>
          <a:p>
            <a:r>
              <a:rPr lang="en-US" sz="1600" dirty="0">
                <a:solidFill>
                  <a:schemeClr val="bg1"/>
                </a:solidFill>
                <a:latin typeface="+mj-lt"/>
              </a:rPr>
              <a:t>WORLDWIDE EDUCATION EXECUTIVE BRIEFING</a:t>
            </a:r>
          </a:p>
        </p:txBody>
      </p:sp>
      <p:sp>
        <p:nvSpPr>
          <p:cNvPr id="2" name="Title 1"/>
          <p:cNvSpPr>
            <a:spLocks noGrp="1"/>
          </p:cNvSpPr>
          <p:nvPr>
            <p:ph type="ctrTitle" hasCustomPrompt="1"/>
          </p:nvPr>
        </p:nvSpPr>
        <p:spPr>
          <a:xfrm>
            <a:off x="1520252" y="2836805"/>
            <a:ext cx="10343853" cy="1888609"/>
          </a:xfrm>
        </p:spPr>
        <p:txBody>
          <a:bodyPr anchor="t">
            <a:normAutofit/>
          </a:bodyPr>
          <a:lstStyle>
            <a:lvl1pPr algn="r">
              <a:defRPr sz="3200">
                <a:solidFill>
                  <a:schemeClr val="bg1"/>
                </a:solidFill>
              </a:defRPr>
            </a:lvl1pPr>
          </a:lstStyle>
          <a:p>
            <a:r>
              <a:rPr lang="en-US" dirty="0"/>
              <a:t>CLICK HERE TO ENTER PRESENTATION TITLE</a:t>
            </a:r>
          </a:p>
        </p:txBody>
      </p:sp>
      <p:sp>
        <p:nvSpPr>
          <p:cNvPr id="15" name="Text Placeholder 14"/>
          <p:cNvSpPr>
            <a:spLocks noGrp="1"/>
          </p:cNvSpPr>
          <p:nvPr>
            <p:ph type="body" sz="quarter" idx="13" hasCustomPrompt="1"/>
          </p:nvPr>
        </p:nvSpPr>
        <p:spPr>
          <a:xfrm>
            <a:off x="155418" y="5699256"/>
            <a:ext cx="3911826" cy="324517"/>
          </a:xfrm>
        </p:spPr>
        <p:txBody>
          <a:bodyPr>
            <a:normAutofit/>
          </a:bodyPr>
          <a:lstStyle>
            <a:lvl1pPr marL="0" indent="0">
              <a:buNone/>
              <a:defRPr sz="2000" b="0"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GOES HERE</a:t>
            </a:r>
          </a:p>
        </p:txBody>
      </p:sp>
      <p:sp>
        <p:nvSpPr>
          <p:cNvPr id="16" name="Text Placeholder 14"/>
          <p:cNvSpPr>
            <a:spLocks noGrp="1"/>
          </p:cNvSpPr>
          <p:nvPr>
            <p:ph type="body" sz="quarter" idx="14" hasCustomPrompt="1"/>
          </p:nvPr>
        </p:nvSpPr>
        <p:spPr>
          <a:xfrm>
            <a:off x="155418" y="6023773"/>
            <a:ext cx="3911826" cy="355359"/>
          </a:xfrm>
        </p:spPr>
        <p:txBody>
          <a:bodyPr>
            <a:normAutofit/>
          </a:bodyPr>
          <a:lstStyle>
            <a:lvl1pPr marL="0" indent="0">
              <a:buNone/>
              <a:defRPr sz="2000" b="0"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 GOES HERE</a:t>
            </a:r>
          </a:p>
        </p:txBody>
      </p:sp>
      <p:pic>
        <p:nvPicPr>
          <p:cNvPr id="33" name="MICROSOFT LOGO" title="Microsof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5418" y="153857"/>
            <a:ext cx="1909009" cy="702216"/>
          </a:xfrm>
          <a:prstGeom prst="rect">
            <a:avLst/>
          </a:prstGeom>
        </p:spPr>
      </p:pic>
      <p:sp>
        <p:nvSpPr>
          <p:cNvPr id="34" name="Freeform: Shape 33"/>
          <p:cNvSpPr/>
          <p:nvPr userDrawn="1"/>
        </p:nvSpPr>
        <p:spPr>
          <a:xfrm>
            <a:off x="9702801" y="6232828"/>
            <a:ext cx="2489200" cy="292608"/>
          </a:xfrm>
          <a:custGeom>
            <a:avLst/>
            <a:gdLst>
              <a:gd name="connsiteX0" fmla="*/ 0 w 2379317"/>
              <a:gd name="connsiteY0" fmla="*/ 0 h 292608"/>
              <a:gd name="connsiteX1" fmla="*/ 63472 w 2379317"/>
              <a:gd name="connsiteY1" fmla="*/ 0 h 292608"/>
              <a:gd name="connsiteX2" fmla="*/ 237744 w 2379317"/>
              <a:gd name="connsiteY2" fmla="*/ 0 h 292608"/>
              <a:gd name="connsiteX3" fmla="*/ 2379317 w 2379317"/>
              <a:gd name="connsiteY3" fmla="*/ 0 h 292608"/>
              <a:gd name="connsiteX4" fmla="*/ 2379317 w 2379317"/>
              <a:gd name="connsiteY4" fmla="*/ 292608 h 292608"/>
              <a:gd name="connsiteX5" fmla="*/ 237744 w 2379317"/>
              <a:gd name="connsiteY5" fmla="*/ 292608 h 292608"/>
              <a:gd name="connsiteX6" fmla="*/ 63472 w 2379317"/>
              <a:gd name="connsiteY6" fmla="*/ 292608 h 292608"/>
              <a:gd name="connsiteX7" fmla="*/ 0 w 2379317"/>
              <a:gd name="connsiteY7" fmla="*/ 292608 h 292608"/>
              <a:gd name="connsiteX8" fmla="*/ 54864 w 2379317"/>
              <a:gd name="connsiteY8" fmla="*/ 146304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9317" h="292608">
                <a:moveTo>
                  <a:pt x="0" y="0"/>
                </a:moveTo>
                <a:lnTo>
                  <a:pt x="63472" y="0"/>
                </a:lnTo>
                <a:lnTo>
                  <a:pt x="237744" y="0"/>
                </a:lnTo>
                <a:lnTo>
                  <a:pt x="2379317" y="0"/>
                </a:lnTo>
                <a:lnTo>
                  <a:pt x="2379317" y="292608"/>
                </a:lnTo>
                <a:lnTo>
                  <a:pt x="237744" y="292608"/>
                </a:lnTo>
                <a:lnTo>
                  <a:pt x="63472" y="292608"/>
                </a:lnTo>
                <a:lnTo>
                  <a:pt x="0" y="292608"/>
                </a:lnTo>
                <a:lnTo>
                  <a:pt x="54864" y="146304"/>
                </a:lnTo>
                <a:close/>
              </a:path>
            </a:pathLst>
          </a:custGeom>
          <a:solidFill>
            <a:srgbClr val="25A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00492" y="6288510"/>
            <a:ext cx="258986" cy="155275"/>
          </a:xfrm>
          <a:prstGeom prst="rect">
            <a:avLst/>
          </a:prstGeom>
        </p:spPr>
      </p:pic>
      <p:sp>
        <p:nvSpPr>
          <p:cNvPr id="37" name="Text Placeholder 36"/>
          <p:cNvSpPr>
            <a:spLocks noGrp="1"/>
          </p:cNvSpPr>
          <p:nvPr>
            <p:ph type="body" sz="quarter" idx="15" hasCustomPrompt="1"/>
          </p:nvPr>
        </p:nvSpPr>
        <p:spPr>
          <a:xfrm>
            <a:off x="10059478" y="6232829"/>
            <a:ext cx="2159849" cy="292608"/>
          </a:xfrm>
        </p:spPr>
        <p:txBody>
          <a:bodyPr>
            <a:normAutofit/>
          </a:bodyPr>
          <a:lstStyle>
            <a:lvl1pPr marL="0" indent="0">
              <a:buNone/>
              <a:defRPr sz="1400" b="0" i="0">
                <a:solidFill>
                  <a:schemeClr val="bg1"/>
                </a:solidFill>
                <a:latin typeface="+mj-lt"/>
              </a:defRPr>
            </a:lvl1pPr>
          </a:lstStyle>
          <a:p>
            <a:pPr lvl="0"/>
            <a:r>
              <a:rPr lang="en-US" dirty="0"/>
              <a:t>Enter your twitter handle</a:t>
            </a:r>
          </a:p>
        </p:txBody>
      </p:sp>
    </p:spTree>
    <p:extLst>
      <p:ext uri="{BB962C8B-B14F-4D97-AF65-F5344CB8AC3E}">
        <p14:creationId xmlns:p14="http://schemas.microsoft.com/office/powerpoint/2010/main" val="2058235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LEFT IMAGE">
    <p:bg>
      <p:bgPr>
        <a:solidFill>
          <a:srgbClr val="26262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32392" t="23636" r="32134" b="35863"/>
          <a:stretch/>
        </p:blipFill>
        <p:spPr>
          <a:xfrm>
            <a:off x="9310255" y="1810386"/>
            <a:ext cx="2687017" cy="3932002"/>
          </a:xfrm>
          <a:prstGeom prst="rect">
            <a:avLst/>
          </a:prstGeom>
        </p:spPr>
      </p:pic>
      <p:grpSp>
        <p:nvGrpSpPr>
          <p:cNvPr id="8" name="Group 7"/>
          <p:cNvGrpSpPr/>
          <p:nvPr/>
        </p:nvGrpSpPr>
        <p:grpSpPr>
          <a:xfrm flipH="1">
            <a:off x="6595756" y="0"/>
            <a:ext cx="5596244" cy="6858000"/>
            <a:chOff x="2706625" y="-745"/>
            <a:chExt cx="5596244" cy="6858000"/>
          </a:xfrm>
        </p:grpSpPr>
        <p:sp>
          <p:nvSpPr>
            <p:cNvPr id="12" name="Rectangle 11"/>
            <p:cNvSpPr/>
            <p:nvPr/>
          </p:nvSpPr>
          <p:spPr>
            <a:xfrm>
              <a:off x="8017933" y="-745"/>
              <a:ext cx="284936" cy="6858000"/>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a:off x="2706625" y="-745"/>
              <a:ext cx="531131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9" name="Text Placeholder 8"/>
          <p:cNvSpPr>
            <a:spLocks noGrp="1"/>
          </p:cNvSpPr>
          <p:nvPr>
            <p:ph type="body" sz="quarter" idx="10" hasCustomPrompt="1"/>
          </p:nvPr>
        </p:nvSpPr>
        <p:spPr>
          <a:xfrm>
            <a:off x="6880690" y="1810386"/>
            <a:ext cx="5311309" cy="721799"/>
          </a:xfrm>
        </p:spPr>
        <p:txBody>
          <a:bodyPr anchor="ctr">
            <a:normAutofit/>
          </a:bodyPr>
          <a:lstStyle>
            <a:lvl1pPr marL="0" indent="0" algn="ctr">
              <a:buNone/>
              <a:defRPr sz="4000" b="0" i="0">
                <a:solidFill>
                  <a:schemeClr val="bg1"/>
                </a:solidFill>
                <a:latin typeface="+mj-lt"/>
              </a:defRPr>
            </a:lvl1pPr>
            <a:lvl2pPr marL="457200" indent="0" algn="ctr">
              <a:buNone/>
              <a:defRPr sz="3600" b="0" i="0">
                <a:solidFill>
                  <a:schemeClr val="bg1"/>
                </a:solidFill>
                <a:latin typeface="+mj-lt"/>
              </a:defRPr>
            </a:lvl2pPr>
            <a:lvl3pPr marL="914400" indent="0" algn="ctr">
              <a:buNone/>
              <a:defRPr sz="3200" b="0" i="0">
                <a:solidFill>
                  <a:schemeClr val="bg1"/>
                </a:solidFill>
                <a:latin typeface="+mj-lt"/>
              </a:defRPr>
            </a:lvl3pPr>
            <a:lvl4pPr marL="1371600" indent="0" algn="ctr">
              <a:buNone/>
              <a:defRPr sz="2800" b="0" i="0">
                <a:solidFill>
                  <a:schemeClr val="bg1"/>
                </a:solidFill>
                <a:latin typeface="+mj-lt"/>
              </a:defRPr>
            </a:lvl4pPr>
            <a:lvl5pPr marL="1828800" indent="0" algn="ctr">
              <a:buNone/>
              <a:defRPr sz="2800" b="0" i="0">
                <a:solidFill>
                  <a:schemeClr val="bg1"/>
                </a:solidFill>
                <a:latin typeface="+mj-lt"/>
              </a:defRPr>
            </a:lvl5pPr>
          </a:lstStyle>
          <a:p>
            <a:pPr lvl="0"/>
            <a:r>
              <a:rPr lang="en-US" dirty="0"/>
              <a:t>HEADLINE GOES HERE</a:t>
            </a:r>
          </a:p>
        </p:txBody>
      </p:sp>
      <p:sp>
        <p:nvSpPr>
          <p:cNvPr id="3" name="Picture Placeholder 2"/>
          <p:cNvSpPr>
            <a:spLocks noGrp="1"/>
          </p:cNvSpPr>
          <p:nvPr>
            <p:ph type="pic" sz="quarter" idx="11"/>
          </p:nvPr>
        </p:nvSpPr>
        <p:spPr>
          <a:xfrm>
            <a:off x="-306" y="0"/>
            <a:ext cx="6596062" cy="6858000"/>
          </a:xfrm>
        </p:spPr>
        <p:txBody>
          <a:bodyPr/>
          <a:lstStyle>
            <a:lvl1pPr>
              <a:defRPr b="0" i="0">
                <a:solidFill>
                  <a:schemeClr val="bg1"/>
                </a:solidFill>
                <a:latin typeface="+mj-lt"/>
              </a:defRPr>
            </a:lvl1pPr>
          </a:lstStyle>
          <a:p>
            <a:endParaRPr lang="en-US" dirty="0"/>
          </a:p>
        </p:txBody>
      </p:sp>
      <p:sp>
        <p:nvSpPr>
          <p:cNvPr id="10" name="Text Placeholder 8"/>
          <p:cNvSpPr>
            <a:spLocks noGrp="1"/>
          </p:cNvSpPr>
          <p:nvPr>
            <p:ph type="body" sz="quarter" idx="12" hasCustomPrompt="1"/>
          </p:nvPr>
        </p:nvSpPr>
        <p:spPr>
          <a:xfrm>
            <a:off x="6880691" y="2580237"/>
            <a:ext cx="5311309" cy="1196150"/>
          </a:xfrm>
        </p:spPr>
        <p:txBody>
          <a:bodyPr anchor="ctr">
            <a:normAutofit/>
          </a:bodyPr>
          <a:lstStyle>
            <a:lvl1pPr marL="0" indent="0" algn="ctr">
              <a:buNone/>
              <a:defRPr sz="2800" b="0" i="0">
                <a:solidFill>
                  <a:schemeClr val="bg1"/>
                </a:solidFill>
                <a:latin typeface="+mj-lt"/>
              </a:defRPr>
            </a:lvl1pPr>
            <a:lvl2pPr marL="457200" indent="0" algn="ctr">
              <a:buNone/>
              <a:defRPr sz="3600" b="0" i="0">
                <a:solidFill>
                  <a:schemeClr val="bg1"/>
                </a:solidFill>
                <a:latin typeface="+mj-lt"/>
              </a:defRPr>
            </a:lvl2pPr>
            <a:lvl3pPr marL="914400" indent="0" algn="ctr">
              <a:buNone/>
              <a:defRPr sz="3200" b="0" i="0">
                <a:solidFill>
                  <a:schemeClr val="bg1"/>
                </a:solidFill>
                <a:latin typeface="+mj-lt"/>
              </a:defRPr>
            </a:lvl3pPr>
            <a:lvl4pPr marL="1371600" indent="0" algn="ctr">
              <a:buNone/>
              <a:defRPr sz="2800" b="0" i="0">
                <a:solidFill>
                  <a:schemeClr val="bg1"/>
                </a:solidFill>
                <a:latin typeface="+mj-lt"/>
              </a:defRPr>
            </a:lvl4pPr>
            <a:lvl5pPr marL="1828800" indent="0" algn="ctr">
              <a:buNone/>
              <a:defRPr sz="2800" b="0" i="0">
                <a:solidFill>
                  <a:schemeClr val="bg1"/>
                </a:solidFill>
                <a:latin typeface="+mj-lt"/>
              </a:defRPr>
            </a:lvl5pPr>
          </a:lstStyle>
          <a:p>
            <a:pPr lvl="0"/>
            <a:r>
              <a:rPr lang="en-US" dirty="0"/>
              <a:t>SUBHEAD OR TEXT CAN GO HERE</a:t>
            </a:r>
          </a:p>
        </p:txBody>
      </p:sp>
    </p:spTree>
    <p:extLst>
      <p:ext uri="{BB962C8B-B14F-4D97-AF65-F5344CB8AC3E}">
        <p14:creationId xmlns:p14="http://schemas.microsoft.com/office/powerpoint/2010/main" val="594120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RIGHT IMAGE">
    <p:bg>
      <p:bgPr>
        <a:solidFill>
          <a:srgbClr val="26262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32392" t="23636" r="32134" b="35863"/>
          <a:stretch/>
        </p:blipFill>
        <p:spPr>
          <a:xfrm>
            <a:off x="9310255" y="1810386"/>
            <a:ext cx="2687017" cy="3932002"/>
          </a:xfrm>
          <a:prstGeom prst="rect">
            <a:avLst/>
          </a:prstGeom>
        </p:spPr>
      </p:pic>
      <p:grpSp>
        <p:nvGrpSpPr>
          <p:cNvPr id="8" name="Group 7"/>
          <p:cNvGrpSpPr/>
          <p:nvPr/>
        </p:nvGrpSpPr>
        <p:grpSpPr>
          <a:xfrm>
            <a:off x="0" y="0"/>
            <a:ext cx="5596244" cy="6858000"/>
            <a:chOff x="2706625" y="-745"/>
            <a:chExt cx="5596244" cy="6858000"/>
          </a:xfrm>
        </p:grpSpPr>
        <p:sp>
          <p:nvSpPr>
            <p:cNvPr id="12" name="Rectangle 11"/>
            <p:cNvSpPr/>
            <p:nvPr/>
          </p:nvSpPr>
          <p:spPr>
            <a:xfrm>
              <a:off x="8017933" y="-745"/>
              <a:ext cx="284936" cy="6858000"/>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a:off x="2706625" y="-745"/>
              <a:ext cx="531131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9" name="Text Placeholder 8"/>
          <p:cNvSpPr>
            <a:spLocks noGrp="1"/>
          </p:cNvSpPr>
          <p:nvPr>
            <p:ph type="body" sz="quarter" idx="10" hasCustomPrompt="1"/>
          </p:nvPr>
        </p:nvSpPr>
        <p:spPr>
          <a:xfrm>
            <a:off x="0" y="2119875"/>
            <a:ext cx="5311309" cy="721799"/>
          </a:xfrm>
        </p:spPr>
        <p:txBody>
          <a:bodyPr anchor="ctr">
            <a:normAutofit/>
          </a:bodyPr>
          <a:lstStyle>
            <a:lvl1pPr marL="0" indent="0" algn="ctr">
              <a:buNone/>
              <a:defRPr sz="4000" b="0" i="0">
                <a:solidFill>
                  <a:schemeClr val="bg1"/>
                </a:solidFill>
                <a:latin typeface="+mj-lt"/>
              </a:defRPr>
            </a:lvl1pPr>
            <a:lvl2pPr marL="457200" indent="0" algn="ctr">
              <a:buNone/>
              <a:defRPr sz="3600" b="0" i="0">
                <a:solidFill>
                  <a:schemeClr val="bg1"/>
                </a:solidFill>
                <a:latin typeface="+mj-lt"/>
              </a:defRPr>
            </a:lvl2pPr>
            <a:lvl3pPr marL="914400" indent="0" algn="ctr">
              <a:buNone/>
              <a:defRPr sz="3200" b="0" i="0">
                <a:solidFill>
                  <a:schemeClr val="bg1"/>
                </a:solidFill>
                <a:latin typeface="+mj-lt"/>
              </a:defRPr>
            </a:lvl3pPr>
            <a:lvl4pPr marL="1371600" indent="0" algn="ctr">
              <a:buNone/>
              <a:defRPr sz="2800" b="0" i="0">
                <a:solidFill>
                  <a:schemeClr val="bg1"/>
                </a:solidFill>
                <a:latin typeface="+mj-lt"/>
              </a:defRPr>
            </a:lvl4pPr>
            <a:lvl5pPr marL="1828800" indent="0" algn="ctr">
              <a:buNone/>
              <a:defRPr sz="2800" b="0" i="0">
                <a:solidFill>
                  <a:schemeClr val="bg1"/>
                </a:solidFill>
                <a:latin typeface="+mj-lt"/>
              </a:defRPr>
            </a:lvl5pPr>
          </a:lstStyle>
          <a:p>
            <a:pPr lvl="0"/>
            <a:r>
              <a:rPr lang="en-US" dirty="0"/>
              <a:t>HEADLINE GOES HERE</a:t>
            </a:r>
          </a:p>
        </p:txBody>
      </p:sp>
      <p:sp>
        <p:nvSpPr>
          <p:cNvPr id="3" name="Picture Placeholder 2"/>
          <p:cNvSpPr>
            <a:spLocks noGrp="1"/>
          </p:cNvSpPr>
          <p:nvPr>
            <p:ph type="pic" sz="quarter" idx="11"/>
          </p:nvPr>
        </p:nvSpPr>
        <p:spPr>
          <a:xfrm>
            <a:off x="5595937" y="14068"/>
            <a:ext cx="6596062" cy="6858000"/>
          </a:xfrm>
        </p:spPr>
        <p:txBody>
          <a:bodyPr/>
          <a:lstStyle>
            <a:lvl1pPr>
              <a:defRPr b="0" i="0">
                <a:solidFill>
                  <a:schemeClr val="bg1"/>
                </a:solidFill>
                <a:latin typeface="+mj-lt"/>
              </a:defRPr>
            </a:lvl1pPr>
          </a:lstStyle>
          <a:p>
            <a:endParaRPr lang="en-US" dirty="0"/>
          </a:p>
        </p:txBody>
      </p:sp>
      <p:sp>
        <p:nvSpPr>
          <p:cNvPr id="10" name="Text Placeholder 8"/>
          <p:cNvSpPr>
            <a:spLocks noGrp="1"/>
          </p:cNvSpPr>
          <p:nvPr>
            <p:ph type="body" sz="quarter" idx="12" hasCustomPrompt="1"/>
          </p:nvPr>
        </p:nvSpPr>
        <p:spPr>
          <a:xfrm>
            <a:off x="1" y="2889726"/>
            <a:ext cx="5311309" cy="1196150"/>
          </a:xfrm>
        </p:spPr>
        <p:txBody>
          <a:bodyPr anchor="ctr">
            <a:normAutofit/>
          </a:bodyPr>
          <a:lstStyle>
            <a:lvl1pPr marL="0" indent="0" algn="ctr">
              <a:buNone/>
              <a:defRPr sz="2800" b="0" i="0">
                <a:solidFill>
                  <a:schemeClr val="bg1"/>
                </a:solidFill>
                <a:latin typeface="+mj-lt"/>
              </a:defRPr>
            </a:lvl1pPr>
            <a:lvl2pPr marL="457200" indent="0" algn="ctr">
              <a:buNone/>
              <a:defRPr sz="3600" b="0" i="0">
                <a:solidFill>
                  <a:schemeClr val="bg1"/>
                </a:solidFill>
                <a:latin typeface="+mj-lt"/>
              </a:defRPr>
            </a:lvl2pPr>
            <a:lvl3pPr marL="914400" indent="0" algn="ctr">
              <a:buNone/>
              <a:defRPr sz="3200" b="0" i="0">
                <a:solidFill>
                  <a:schemeClr val="bg1"/>
                </a:solidFill>
                <a:latin typeface="+mj-lt"/>
              </a:defRPr>
            </a:lvl3pPr>
            <a:lvl4pPr marL="1371600" indent="0" algn="ctr">
              <a:buNone/>
              <a:defRPr sz="2800" b="0" i="0">
                <a:solidFill>
                  <a:schemeClr val="bg1"/>
                </a:solidFill>
                <a:latin typeface="+mj-lt"/>
              </a:defRPr>
            </a:lvl4pPr>
            <a:lvl5pPr marL="1828800" indent="0" algn="ctr">
              <a:buNone/>
              <a:defRPr sz="2800" b="0" i="0">
                <a:solidFill>
                  <a:schemeClr val="bg1"/>
                </a:solidFill>
                <a:latin typeface="+mj-lt"/>
              </a:defRPr>
            </a:lvl5pPr>
          </a:lstStyle>
          <a:p>
            <a:pPr lvl="0"/>
            <a:r>
              <a:rPr lang="en-US" dirty="0"/>
              <a:t>SUBHEAD OR TEXT CAN GO HERE</a:t>
            </a:r>
          </a:p>
        </p:txBody>
      </p:sp>
    </p:spTree>
    <p:extLst>
      <p:ext uri="{BB962C8B-B14F-4D97-AF65-F5344CB8AC3E}">
        <p14:creationId xmlns:p14="http://schemas.microsoft.com/office/powerpoint/2010/main" val="4253276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655955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9A4D1D-AA27-434F-857A-6CD85676BF87}"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1486678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9A4D1D-AA27-434F-857A-6CD85676BF87}"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2539549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9A4D1D-AA27-434F-857A-6CD85676BF87}" type="datetimeFigureOut">
              <a:rPr lang="en-US" smtClean="0"/>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1259147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9A4D1D-AA27-434F-857A-6CD85676BF87}" type="datetimeFigureOut">
              <a:rPr lang="en-US" smtClean="0"/>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894850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A4D1D-AA27-434F-857A-6CD85676BF87}" type="datetimeFigureOut">
              <a:rPr lang="en-US" smtClean="0"/>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232362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1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4283774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58824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979011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754128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8971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ull Width Head, Copy + Visual">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86834" y="584166"/>
            <a:ext cx="11120967" cy="465701"/>
          </a:xfrm>
          <a:prstGeom prst="rect">
            <a:avLst/>
          </a:prstGeom>
        </p:spPr>
        <p:txBody>
          <a:bodyPr vert="horz" lIns="0" tIns="0" rIns="0" bIns="0" rtlCol="0" anchor="t" anchorCtr="0">
            <a:noAutofit/>
          </a:bodyPr>
          <a:lstStyle>
            <a:lvl1pPr>
              <a:defRPr baseline="0"/>
            </a:lvl1pPr>
          </a:lstStyle>
          <a:p>
            <a:r>
              <a:rPr lang="en-US"/>
              <a:t>insert headline here – up to 1 full-width line</a:t>
            </a:r>
            <a:endParaRPr lang="en-US" dirty="0"/>
          </a:p>
        </p:txBody>
      </p:sp>
      <p:sp>
        <p:nvSpPr>
          <p:cNvPr id="4" name="Footer Placeholder 3"/>
          <p:cNvSpPr>
            <a:spLocks noGrp="1"/>
          </p:cNvSpPr>
          <p:nvPr>
            <p:ph type="ftr" sz="quarter" idx="14"/>
          </p:nvPr>
        </p:nvSpPr>
        <p:spPr/>
        <p:txBody>
          <a:bodyPr/>
          <a:lstStyle/>
          <a:p>
            <a:pPr algn="r"/>
            <a:r>
              <a:rPr lang="en-US" dirty="0">
                <a:solidFill>
                  <a:srgbClr val="000000"/>
                </a:solidFill>
              </a:rPr>
              <a:t>© 2013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486834" y="1175753"/>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a:t>Insert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a:t>Click icon to insert visual element here</a:t>
            </a:r>
          </a:p>
        </p:txBody>
      </p:sp>
    </p:spTree>
    <p:extLst>
      <p:ext uri="{BB962C8B-B14F-4D97-AF65-F5344CB8AC3E}">
        <p14:creationId xmlns:p14="http://schemas.microsoft.com/office/powerpoint/2010/main" val="191852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olor Block Title on Left">
    <p:spTree>
      <p:nvGrpSpPr>
        <p:cNvPr id="1" name=""/>
        <p:cNvGrpSpPr/>
        <p:nvPr/>
      </p:nvGrpSpPr>
      <p:grpSpPr>
        <a:xfrm>
          <a:off x="0" y="0"/>
          <a:ext cx="0" cy="0"/>
          <a:chOff x="0" y="0"/>
          <a:chExt cx="0" cy="0"/>
        </a:xfrm>
      </p:grpSpPr>
      <p:sp>
        <p:nvSpPr>
          <p:cNvPr id="13" name="Rectangle 12"/>
          <p:cNvSpPr/>
          <p:nvPr userDrawn="1"/>
        </p:nvSpPr>
        <p:spPr bwMode="auto">
          <a:xfrm>
            <a:off x="0" y="-1"/>
            <a:ext cx="5607915" cy="68580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2"/>
          <p:cNvSpPr>
            <a:spLocks noGrp="1"/>
          </p:cNvSpPr>
          <p:nvPr>
            <p:ph type="ftr" sz="quarter" idx="3"/>
          </p:nvPr>
        </p:nvSpPr>
        <p:spPr>
          <a:xfrm>
            <a:off x="591641" y="6550312"/>
            <a:ext cx="2816465" cy="134483"/>
          </a:xfrm>
          <a:prstGeom prst="rect">
            <a:avLst/>
          </a:prstGeom>
        </p:spPr>
        <p:txBody>
          <a:bodyPr anchor="ctr"/>
          <a:lstStyle>
            <a:lvl1pPr algn="l">
              <a:defRPr sz="882">
                <a:solidFill>
                  <a:schemeClr val="bg1"/>
                </a:solidFill>
              </a:defRPr>
            </a:lvl1pPr>
          </a:lstStyle>
          <a:p>
            <a:r>
              <a:rPr lang="en-US"/>
              <a:t>Microsoft Confidential</a:t>
            </a:r>
          </a:p>
        </p:txBody>
      </p:sp>
      <p:sp>
        <p:nvSpPr>
          <p:cNvPr id="10" name="Slide Number Placeholder 3"/>
          <p:cNvSpPr>
            <a:spLocks noGrp="1"/>
          </p:cNvSpPr>
          <p:nvPr>
            <p:ph type="sldNum" sz="quarter" idx="4"/>
          </p:nvPr>
        </p:nvSpPr>
        <p:spPr>
          <a:xfrm>
            <a:off x="11083469" y="6550312"/>
            <a:ext cx="555596" cy="134483"/>
          </a:xfrm>
          <a:prstGeom prst="rect">
            <a:avLst/>
          </a:prstGeom>
        </p:spPr>
        <p:txBody>
          <a:bodyPr anchor="ctr"/>
          <a:lstStyle>
            <a:lvl1pPr algn="r">
              <a:defRPr sz="882">
                <a:solidFill>
                  <a:schemeClr val="tx2"/>
                </a:solidFill>
              </a:defRPr>
            </a:lvl1pPr>
          </a:lstStyle>
          <a:p>
            <a:fld id="{27258FFF-F925-446B-8502-81C933981705}" type="slidenum">
              <a:rPr lang="en-US" smtClean="0"/>
              <a:pPr/>
              <a:t>‹#›</a:t>
            </a:fld>
            <a:endParaRPr lang="en-US"/>
          </a:p>
        </p:txBody>
      </p:sp>
      <p:sp>
        <p:nvSpPr>
          <p:cNvPr id="11" name="Title 2"/>
          <p:cNvSpPr>
            <a:spLocks noGrp="1"/>
          </p:cNvSpPr>
          <p:nvPr>
            <p:ph type="title"/>
          </p:nvPr>
        </p:nvSpPr>
        <p:spPr>
          <a:xfrm>
            <a:off x="591641" y="1108675"/>
            <a:ext cx="4521451" cy="927940"/>
          </a:xfrm>
          <a:prstGeom prst="rect">
            <a:avLst/>
          </a:prstGeom>
        </p:spPr>
        <p:txBody>
          <a:bodyPr/>
          <a:lstStyle>
            <a:lvl1pPr algn="l">
              <a:defRPr sz="4313" spc="0">
                <a:solidFill>
                  <a:schemeClr val="bg1"/>
                </a:solidFill>
              </a:defRPr>
            </a:lvl1pPr>
          </a:lstStyle>
          <a:p>
            <a:r>
              <a:rPr lang="en-US"/>
              <a:t>Click to edit Master title style</a:t>
            </a:r>
            <a:endParaRPr lang="en-US" dirty="0"/>
          </a:p>
        </p:txBody>
      </p:sp>
      <p:sp>
        <p:nvSpPr>
          <p:cNvPr id="12" name="Text Placeholder 7"/>
          <p:cNvSpPr>
            <a:spLocks noGrp="1"/>
          </p:cNvSpPr>
          <p:nvPr>
            <p:ph type="body" sz="quarter" idx="13" hasCustomPrompt="1"/>
          </p:nvPr>
        </p:nvSpPr>
        <p:spPr>
          <a:xfrm>
            <a:off x="591641" y="2655501"/>
            <a:ext cx="4521451" cy="1151469"/>
          </a:xfrm>
        </p:spPr>
        <p:txBody>
          <a:bodyPr lIns="0" tIns="0"/>
          <a:lstStyle>
            <a:lvl1pPr marL="0" indent="0">
              <a:spcBef>
                <a:spcPts val="1176"/>
              </a:spcBef>
              <a:buNone/>
              <a:defRPr sz="2549">
                <a:solidFill>
                  <a:schemeClr val="bg1"/>
                </a:solidFill>
                <a:latin typeface="+mn-lt"/>
              </a:defRPr>
            </a:lvl1pPr>
            <a:lvl2pPr marL="448193" indent="0">
              <a:spcBef>
                <a:spcPts val="1176"/>
              </a:spcBef>
              <a:buSzPct val="100000"/>
              <a:buFont typeface="Segoe UI" pitchFamily="34" charset="0"/>
              <a:buNone/>
              <a:defRPr>
                <a:solidFill>
                  <a:schemeClr val="bg1"/>
                </a:solidFill>
              </a:defRPr>
            </a:lvl2pPr>
            <a:lvl3pPr marL="896386" indent="0">
              <a:spcBef>
                <a:spcPts val="1176"/>
              </a:spcBef>
              <a:buFont typeface="Wingdings" pitchFamily="2" charset="2"/>
              <a:buNone/>
              <a:defRPr>
                <a:solidFill>
                  <a:schemeClr val="bg1"/>
                </a:solidFill>
              </a:defRPr>
            </a:lvl3pPr>
            <a:lvl4pPr marL="1232531" indent="0">
              <a:spcBef>
                <a:spcPts val="1176"/>
              </a:spcBef>
              <a:buFont typeface="Arial" panose="020B0604020202020204" pitchFamily="34" charset="0"/>
              <a:buNone/>
              <a:defRPr>
                <a:solidFill>
                  <a:schemeClr val="bg1"/>
                </a:solidFill>
              </a:defRPr>
            </a:lvl4pPr>
            <a:lvl5pPr marL="1571789" indent="0">
              <a:spcBef>
                <a:spcPts val="1176"/>
              </a:spcBef>
              <a:buFont typeface="Arial" panose="020B0604020202020204" pitchFamily="34" charset="0"/>
              <a:buNone/>
              <a:defRPr>
                <a:solidFill>
                  <a:schemeClr val="bg1"/>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br>
              <a:rPr lang="en-US" dirty="0"/>
            </a:br>
            <a:r>
              <a:rPr lang="en-US" dirty="0" err="1"/>
              <a:t>elit</a:t>
            </a:r>
            <a:r>
              <a:rPr lang="en-US" dirty="0"/>
              <a:t>. Nunc et </a:t>
            </a:r>
            <a:r>
              <a:rPr lang="en-US" dirty="0" err="1"/>
              <a:t>sagittis</a:t>
            </a:r>
            <a:r>
              <a:rPr lang="en-US" dirty="0"/>
              <a:t> ligula</a:t>
            </a:r>
          </a:p>
        </p:txBody>
      </p:sp>
    </p:spTree>
    <p:extLst>
      <p:ext uri="{BB962C8B-B14F-4D97-AF65-F5344CB8AC3E}">
        <p14:creationId xmlns:p14="http://schemas.microsoft.com/office/powerpoint/2010/main" val="2362706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lvl1pPr>
          </a:lstStyle>
          <a:p>
            <a:r>
              <a:rPr lang="en-US" dirty="0"/>
              <a:t>Click to edit Master title style</a:t>
            </a:r>
          </a:p>
        </p:txBody>
      </p:sp>
    </p:spTree>
    <p:extLst>
      <p:ext uri="{BB962C8B-B14F-4D97-AF65-F5344CB8AC3E}">
        <p14:creationId xmlns:p14="http://schemas.microsoft.com/office/powerpoint/2010/main" val="167369426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lor Block Header&amp; Sub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12207" y="27027"/>
            <a:ext cx="3036599" cy="2751138"/>
          </a:xfrm>
          <a:prstGeom prst="rect">
            <a:avLst/>
          </a:prstGeom>
        </p:spPr>
        <p:txBody>
          <a:bodyPr anchor="b" anchorCtr="0">
            <a:noAutofit/>
          </a:bodyPr>
          <a:lstStyle>
            <a:lvl1pPr marL="0" indent="0">
              <a:lnSpc>
                <a:spcPts val="3798"/>
              </a:lnSpc>
              <a:spcBef>
                <a:spcPts val="0"/>
              </a:spcBef>
              <a:buNone/>
              <a:defRPr sz="3598" b="0" cap="none" baseline="0">
                <a:gradFill>
                  <a:gsLst>
                    <a:gs pos="100000">
                      <a:schemeClr val="bg1"/>
                    </a:gs>
                    <a:gs pos="0">
                      <a:schemeClr val="bg1"/>
                    </a:gs>
                  </a:gsLst>
                  <a:lin ang="5400000" scaled="0"/>
                </a:gradFill>
                <a:latin typeface="Segoe UI Light" pitchFamily="34" charset="0"/>
              </a:defRPr>
            </a:lvl1pPr>
            <a:lvl2pPr marL="607606" indent="0">
              <a:buNone/>
              <a:defRPr sz="2691" b="1"/>
            </a:lvl2pPr>
            <a:lvl3pPr marL="1215210" indent="0">
              <a:buNone/>
              <a:defRPr sz="2392" b="1"/>
            </a:lvl3pPr>
            <a:lvl4pPr marL="1822816" indent="0">
              <a:buNone/>
              <a:defRPr sz="2092" b="1"/>
            </a:lvl4pPr>
            <a:lvl5pPr marL="2430421" indent="0">
              <a:buNone/>
              <a:defRPr sz="2092" b="1"/>
            </a:lvl5pPr>
            <a:lvl6pPr marL="3038027" indent="0">
              <a:buNone/>
              <a:defRPr sz="2092" b="1"/>
            </a:lvl6pPr>
            <a:lvl7pPr marL="3645632" indent="0">
              <a:buNone/>
              <a:defRPr sz="2092" b="1"/>
            </a:lvl7pPr>
            <a:lvl8pPr marL="4253237" indent="0">
              <a:buNone/>
              <a:defRPr sz="2092" b="1"/>
            </a:lvl8pPr>
            <a:lvl9pPr marL="4860842" indent="0">
              <a:buNone/>
              <a:defRPr sz="2092" b="1"/>
            </a:lvl9pPr>
          </a:lstStyle>
          <a:p>
            <a:pPr lvl="0"/>
            <a:r>
              <a:rPr lang="en-US" dirty="0"/>
              <a:t>Click to edit Master text styles.</a:t>
            </a:r>
          </a:p>
        </p:txBody>
      </p:sp>
      <p:sp>
        <p:nvSpPr>
          <p:cNvPr id="7" name="Text Placeholder 6"/>
          <p:cNvSpPr>
            <a:spLocks noGrp="1"/>
          </p:cNvSpPr>
          <p:nvPr>
            <p:ph type="body" sz="quarter" idx="10"/>
          </p:nvPr>
        </p:nvSpPr>
        <p:spPr>
          <a:xfrm>
            <a:off x="533064" y="3054088"/>
            <a:ext cx="3036599" cy="3575317"/>
          </a:xfrm>
        </p:spPr>
        <p:txBody>
          <a:bodyPr/>
          <a:lstStyle>
            <a:lvl1pPr marL="0" indent="0">
              <a:lnSpc>
                <a:spcPct val="100000"/>
              </a:lnSpc>
              <a:spcBef>
                <a:spcPts val="0"/>
              </a:spcBef>
              <a:spcAft>
                <a:spcPts val="1200"/>
              </a:spcAft>
              <a:buNone/>
              <a:defRPr sz="1798"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1200"/>
              </a:spcAft>
              <a:buNone/>
              <a:defRPr sz="140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1200"/>
              </a:spcAft>
              <a:buNone/>
              <a:defRPr sz="12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1200"/>
              </a:spcAft>
              <a:buNone/>
              <a:defRPr sz="140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1200"/>
              </a:spcAft>
              <a:buNone/>
              <a:defRPr sz="140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0828" y="6100346"/>
            <a:ext cx="2165148" cy="749808"/>
          </a:xfrm>
          <a:prstGeom prst="rect">
            <a:avLst/>
          </a:prstGeom>
        </p:spPr>
      </p:pic>
      <p:sp>
        <p:nvSpPr>
          <p:cNvPr id="5" name="Picture Placeholder 4"/>
          <p:cNvSpPr>
            <a:spLocks noGrp="1"/>
          </p:cNvSpPr>
          <p:nvPr>
            <p:ph type="pic" sz="quarter" idx="11"/>
          </p:nvPr>
        </p:nvSpPr>
        <p:spPr>
          <a:xfrm>
            <a:off x="3890390" y="1033461"/>
            <a:ext cx="7993557"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2198">
                <a:solidFill>
                  <a:schemeClr val="bg2"/>
                </a:solidFill>
                <a:latin typeface="+mn-lt"/>
                <a:ea typeface="Segoe UI" pitchFamily="34" charset="0"/>
                <a:cs typeface="Segoe UI" pitchFamily="34" charset="0"/>
              </a:defRPr>
            </a:lvl1pPr>
          </a:lstStyle>
          <a:p>
            <a:pPr marL="0" lvl="0" algn="ctr" defTabSz="913551" fontAlgn="base">
              <a:spcBef>
                <a:spcPct val="0"/>
              </a:spcBef>
              <a:spcAft>
                <a:spcPct val="0"/>
              </a:spcAft>
            </a:pPr>
            <a:endParaRPr lang="en-US" dirty="0"/>
          </a:p>
        </p:txBody>
      </p:sp>
    </p:spTree>
    <p:extLst>
      <p:ext uri="{BB962C8B-B14F-4D97-AF65-F5344CB8AC3E}">
        <p14:creationId xmlns:p14="http://schemas.microsoft.com/office/powerpoint/2010/main" val="2409007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CCD45C-56D3-4F40-BEFE-B045659DBF30}"/>
              </a:ext>
            </a:extLst>
          </p:cNvPr>
          <p:cNvPicPr>
            <a:picLocks noChangeAspect="1"/>
          </p:cNvPicPr>
          <p:nvPr userDrawn="1"/>
        </p:nvPicPr>
        <p:blipFill rotWithShape="1">
          <a:blip r:embed="rId2"/>
          <a:srcRect t="11928" b="29440"/>
          <a:stretch/>
        </p:blipFill>
        <p:spPr>
          <a:xfrm>
            <a:off x="0" y="2084186"/>
            <a:ext cx="12191377" cy="4773814"/>
          </a:xfrm>
          <a:prstGeom prst="rect">
            <a:avLst/>
          </a:prstGeom>
        </p:spPr>
      </p:pic>
      <p:sp>
        <p:nvSpPr>
          <p:cNvPr id="12" name="Rectangle 11">
            <a:extLst>
              <a:ext uri="{FF2B5EF4-FFF2-40B4-BE49-F238E27FC236}">
                <a16:creationId xmlns:a16="http://schemas.microsoft.com/office/drawing/2014/main" id="{34D91B72-AEC2-4C16-B8CD-27EE7F3523BD}"/>
              </a:ext>
            </a:extLst>
          </p:cNvPr>
          <p:cNvSpPr/>
          <p:nvPr userDrawn="1"/>
        </p:nvSpPr>
        <p:spPr bwMode="white">
          <a:xfrm>
            <a:off x="-1" y="2084187"/>
            <a:ext cx="12192000" cy="2779281"/>
          </a:xfrm>
          <a:prstGeom prst="rect">
            <a:avLst/>
          </a:prstGeom>
          <a:gradFill flip="none" rotWithShape="1">
            <a:gsLst>
              <a:gs pos="14000">
                <a:schemeClr val="bg2"/>
              </a:gs>
              <a:gs pos="100000">
                <a:schemeClr val="bg2">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3"/>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6" name="TextBox 5">
            <a:extLst>
              <a:ext uri="{FF2B5EF4-FFF2-40B4-BE49-F238E27FC236}">
                <a16:creationId xmlns:a16="http://schemas.microsoft.com/office/drawing/2014/main" id="{ABF52D10-365A-4892-8E7D-15488AA0B475}"/>
              </a:ext>
            </a:extLst>
          </p:cNvPr>
          <p:cNvSpPr txBox="1"/>
          <p:nvPr userDrawn="1"/>
        </p:nvSpPr>
        <p:spPr>
          <a:xfrm>
            <a:off x="269302" y="2446109"/>
            <a:ext cx="6454189" cy="669927"/>
          </a:xfrm>
          <a:prstGeom prst="rect">
            <a:avLst/>
          </a:prstGeom>
          <a:noFill/>
        </p:spPr>
        <p:txBody>
          <a:bodyPr wrap="square" lIns="179285" tIns="143428" rIns="179285" bIns="143428" rtlCol="0">
            <a:spAutoFit/>
          </a:bodyPr>
          <a:lstStyle/>
          <a:p>
            <a:pPr>
              <a:lnSpc>
                <a:spcPct val="90000"/>
              </a:lnSpc>
              <a:spcAft>
                <a:spcPts val="588"/>
              </a:spcAft>
            </a:pPr>
            <a:r>
              <a:rPr lang="en-US" sz="2745" spc="-39" baseline="0" dirty="0">
                <a:gradFill>
                  <a:gsLst>
                    <a:gs pos="2917">
                      <a:schemeClr val="tx1"/>
                    </a:gs>
                    <a:gs pos="30000">
                      <a:schemeClr val="tx1"/>
                    </a:gs>
                  </a:gsLst>
                  <a:lin ang="5400000" scaled="0"/>
                </a:gradFill>
              </a:rPr>
              <a:t>US Public Sector FY18</a:t>
            </a:r>
            <a:r>
              <a:rPr lang="en-US" sz="2745" kern="1200" spc="1176" baseline="0" dirty="0">
                <a:gradFill>
                  <a:gsLst>
                    <a:gs pos="2917">
                      <a:schemeClr val="tx1"/>
                    </a:gs>
                    <a:gs pos="30000">
                      <a:schemeClr val="tx1"/>
                    </a:gs>
                  </a:gsLst>
                  <a:lin ang="5400000" scaled="0"/>
                </a:gradFill>
                <a:latin typeface="+mn-lt"/>
                <a:ea typeface="+mn-ea"/>
                <a:cs typeface="+mn-cs"/>
              </a:rPr>
              <a:t> </a:t>
            </a:r>
            <a:r>
              <a:rPr lang="en-US" sz="2745" spc="-39" baseline="0" dirty="0">
                <a:gradFill>
                  <a:gsLst>
                    <a:gs pos="88235">
                      <a:schemeClr val="tx1">
                        <a:alpha val="25000"/>
                      </a:schemeClr>
                    </a:gs>
                    <a:gs pos="68627">
                      <a:schemeClr val="tx1">
                        <a:alpha val="25000"/>
                      </a:schemeClr>
                    </a:gs>
                  </a:gsLst>
                  <a:lin ang="5400000" scaled="0"/>
                </a:gradFill>
              </a:rPr>
              <a:t>|</a:t>
            </a:r>
            <a:r>
              <a:rPr lang="en-US" sz="2745" spc="1176" baseline="0" dirty="0">
                <a:gradFill>
                  <a:gsLst>
                    <a:gs pos="2917">
                      <a:schemeClr val="tx1"/>
                    </a:gs>
                    <a:gs pos="30000">
                      <a:schemeClr val="tx1"/>
                    </a:gs>
                  </a:gsLst>
                  <a:lin ang="5400000" scaled="0"/>
                </a:gradFill>
              </a:rPr>
              <a:t> </a:t>
            </a:r>
            <a:r>
              <a:rPr lang="en-US" sz="2745" spc="-39" baseline="0" dirty="0">
                <a:gradFill>
                  <a:gsLst>
                    <a:gs pos="2917">
                      <a:schemeClr val="tx1"/>
                    </a:gs>
                    <a:gs pos="30000">
                      <a:schemeClr val="tx1"/>
                    </a:gs>
                  </a:gsLst>
                  <a:lin ang="5400000" scaled="0"/>
                </a:gradFill>
              </a:rPr>
              <a:t>Kickoff and ISU</a:t>
            </a:r>
          </a:p>
        </p:txBody>
      </p:sp>
      <p:sp>
        <p:nvSpPr>
          <p:cNvPr id="13" name="TextBox 12">
            <a:extLst>
              <a:ext uri="{FF2B5EF4-FFF2-40B4-BE49-F238E27FC236}">
                <a16:creationId xmlns:a16="http://schemas.microsoft.com/office/drawing/2014/main" id="{9AA9E9B3-E1A9-4856-A1DB-78D61DE14AAD}"/>
              </a:ext>
            </a:extLst>
          </p:cNvPr>
          <p:cNvSpPr txBox="1"/>
          <p:nvPr userDrawn="1"/>
        </p:nvSpPr>
        <p:spPr>
          <a:xfrm>
            <a:off x="269302" y="2984034"/>
            <a:ext cx="6454189" cy="893237"/>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392"/>
              </a:spcBef>
              <a:spcAft>
                <a:spcPts val="0"/>
              </a:spcAft>
              <a:buClrTx/>
              <a:buSzPct val="90000"/>
              <a:buFont typeface="Arial" pitchFamily="34" charset="0"/>
              <a:buNone/>
              <a:tabLst/>
              <a:defRPr/>
            </a:pPr>
            <a:r>
              <a:rPr lang="en-US" sz="1961" kern="1200" spc="0" baseline="0" dirty="0">
                <a:gradFill>
                  <a:gsLst>
                    <a:gs pos="91000">
                      <a:schemeClr val="tx1"/>
                    </a:gs>
                    <a:gs pos="0">
                      <a:schemeClr val="tx1"/>
                    </a:gs>
                  </a:gsLst>
                  <a:lin ang="5400000" scaled="0"/>
                </a:gradFill>
                <a:latin typeface="+mn-lt"/>
                <a:ea typeface="+mn-ea"/>
                <a:cs typeface="+mn-cs"/>
              </a:rPr>
              <a:t>July 31 – August 3, 2017</a:t>
            </a:r>
            <a:endParaRPr lang="en-US" sz="1961" kern="1200" spc="588" baseline="0" dirty="0">
              <a:gradFill>
                <a:gsLst>
                  <a:gs pos="91000">
                    <a:schemeClr val="tx1"/>
                  </a:gs>
                  <a:gs pos="0">
                    <a:schemeClr val="tx1"/>
                  </a:gs>
                </a:gsLst>
                <a:lin ang="5400000" scaled="0"/>
              </a:gradFill>
              <a:latin typeface="+mn-lt"/>
              <a:ea typeface="+mn-ea"/>
              <a:cs typeface="+mn-cs"/>
            </a:endParaRPr>
          </a:p>
          <a:p>
            <a:pPr marL="0" marR="0" lvl="0" indent="0" algn="l" defTabSz="914367" rtl="0" eaLnBrk="1" fontAlgn="auto" latinLnBrk="0" hangingPunct="1">
              <a:lnSpc>
                <a:spcPct val="90000"/>
              </a:lnSpc>
              <a:spcBef>
                <a:spcPts val="392"/>
              </a:spcBef>
              <a:spcAft>
                <a:spcPts val="0"/>
              </a:spcAft>
              <a:buClrTx/>
              <a:buSzPct val="90000"/>
              <a:buFont typeface="Arial" pitchFamily="34" charset="0"/>
              <a:buNone/>
              <a:tabLst/>
              <a:defRPr/>
            </a:pPr>
            <a:r>
              <a:rPr lang="en-US" sz="1961" kern="1200" spc="0" baseline="0" dirty="0">
                <a:gradFill>
                  <a:gsLst>
                    <a:gs pos="91000">
                      <a:schemeClr val="tx1"/>
                    </a:gs>
                    <a:gs pos="0">
                      <a:schemeClr val="tx1"/>
                    </a:gs>
                  </a:gsLst>
                  <a:lin ang="5400000" scaled="0"/>
                </a:gradFill>
                <a:latin typeface="+mn-lt"/>
                <a:ea typeface="+mn-ea"/>
                <a:cs typeface="+mn-cs"/>
              </a:rPr>
              <a:t>Seattle, WA</a:t>
            </a:r>
          </a:p>
        </p:txBody>
      </p:sp>
      <p:pic>
        <p:nvPicPr>
          <p:cNvPr id="3" name="Picture 2">
            <a:extLst>
              <a:ext uri="{FF2B5EF4-FFF2-40B4-BE49-F238E27FC236}">
                <a16:creationId xmlns:a16="http://schemas.microsoft.com/office/drawing/2014/main" id="{13EBE05C-F38E-4685-8CC8-142871D9CC74}"/>
              </a:ext>
            </a:extLst>
          </p:cNvPr>
          <p:cNvPicPr>
            <a:picLocks noChangeAspect="1"/>
          </p:cNvPicPr>
          <p:nvPr userDrawn="1"/>
        </p:nvPicPr>
        <p:blipFill rotWithShape="1">
          <a:blip r:embed="rId4"/>
          <a:srcRect l="2856" t="19722" b="19722"/>
          <a:stretch/>
        </p:blipFill>
        <p:spPr bwMode="invGray">
          <a:xfrm>
            <a:off x="0" y="1374713"/>
            <a:ext cx="7014525" cy="813323"/>
          </a:xfrm>
          <a:prstGeom prst="rect">
            <a:avLst/>
          </a:prstGeom>
          <a:noFill/>
          <a:ln w="55000" cap="flat" cmpd="thickThin" algn="ctr">
            <a:noFill/>
            <a:prstDash val="solid"/>
            <a:headEnd type="none" w="med" len="med"/>
            <a:tailEnd type="none" w="med" len="med"/>
          </a:ln>
          <a:effectLst/>
        </p:spPr>
      </p:pic>
    </p:spTree>
    <p:extLst>
      <p:ext uri="{BB962C8B-B14F-4D97-AF65-F5344CB8AC3E}">
        <p14:creationId xmlns:p14="http://schemas.microsoft.com/office/powerpoint/2010/main" val="28890011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201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18F93B-2E95-411D-9E12-728AD7108B21}"/>
              </a:ext>
            </a:extLst>
          </p:cNvPr>
          <p:cNvPicPr>
            <a:picLocks noChangeAspect="1"/>
          </p:cNvPicPr>
          <p:nvPr userDrawn="1"/>
        </p:nvPicPr>
        <p:blipFill rotWithShape="1">
          <a:blip r:embed="rId2">
            <a:alphaModFix amt="35000"/>
          </a:blip>
          <a:srcRect t="11928" b="29440"/>
          <a:stretch/>
        </p:blipFill>
        <p:spPr>
          <a:xfrm>
            <a:off x="623" y="2084186"/>
            <a:ext cx="12191377" cy="4773814"/>
          </a:xfrm>
          <a:prstGeom prst="rect">
            <a:avLst/>
          </a:prstGeom>
          <a:blipFill dpi="0" rotWithShape="1">
            <a:blip r:embed="rId3">
              <a:alphaModFix amt="35000"/>
            </a:blip>
            <a:srcRect/>
            <a:stretch>
              <a:fillRect/>
            </a:stretch>
          </a:blipFill>
          <a:ln w="55000" cap="flat" cmpd="thickThin" algn="ctr">
            <a:noFill/>
            <a:prstDash val="solid"/>
            <a:headEnd type="none" w="med" len="med"/>
            <a:tailEnd type="none" w="med" len="med"/>
          </a:ln>
          <a:effectLst/>
        </p:spPr>
      </p:pic>
      <p:sp>
        <p:nvSpPr>
          <p:cNvPr id="4" name="Rectangle 3">
            <a:extLst>
              <a:ext uri="{FF2B5EF4-FFF2-40B4-BE49-F238E27FC236}">
                <a16:creationId xmlns:a16="http://schemas.microsoft.com/office/drawing/2014/main" id="{5A8C6B1D-B88D-4E2A-B9E7-7DC256634F9B}"/>
              </a:ext>
            </a:extLst>
          </p:cNvPr>
          <p:cNvSpPr/>
          <p:nvPr userDrawn="1"/>
        </p:nvSpPr>
        <p:spPr bwMode="white">
          <a:xfrm>
            <a:off x="-1" y="2084186"/>
            <a:ext cx="12192000" cy="3127153"/>
          </a:xfrm>
          <a:prstGeom prst="rect">
            <a:avLst/>
          </a:prstGeom>
          <a:gradFill flip="none" rotWithShape="1">
            <a:gsLst>
              <a:gs pos="2000">
                <a:schemeClr val="bg2"/>
              </a:gs>
              <a:gs pos="100000">
                <a:schemeClr val="bg2">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userDrawn="1">
            <p:ph type="title" hasCustomPrompt="1"/>
          </p:nvPr>
        </p:nvSpPr>
        <p:spPr>
          <a:xfrm>
            <a:off x="269302" y="1187644"/>
            <a:ext cx="8964185" cy="1793090"/>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userDrawn="1">
            <p:ph type="body" sz="quarter" idx="12" hasCustomPrompt="1"/>
          </p:nvPr>
        </p:nvSpPr>
        <p:spPr>
          <a:xfrm>
            <a:off x="269301" y="2982031"/>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4"/>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692680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346009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771355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433309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28636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0898939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01601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835870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050057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151124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64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54297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895226411"/>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41681690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24662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8431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74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177600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8128616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547332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3198741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4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1358945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2143558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892526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2736234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5062358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4184909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951260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3060920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3824193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01000-C719-4E90-A59E-F6D88A338D3A}" type="datetimeFigureOut">
              <a:rPr lang="en-US" smtClean="0"/>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78D3FA-54BB-470B-86A7-6910FDA8C5AA}" type="slidenum">
              <a:rPr lang="en-US" smtClean="0"/>
              <a:t>‹#›</a:t>
            </a:fld>
            <a:endParaRPr lang="en-US" dirty="0"/>
          </a:p>
        </p:txBody>
      </p:sp>
    </p:spTree>
    <p:extLst>
      <p:ext uri="{BB962C8B-B14F-4D97-AF65-F5344CB8AC3E}">
        <p14:creationId xmlns:p14="http://schemas.microsoft.com/office/powerpoint/2010/main" val="189938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11/9/2017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50640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LANYARD">
    <p:bg>
      <p:bgPr>
        <a:solidFill>
          <a:srgbClr val="262626"/>
        </a:solidFill>
        <a:effectLst/>
      </p:bgPr>
    </p:bg>
    <p:spTree>
      <p:nvGrpSpPr>
        <p:cNvPr id="1" name=""/>
        <p:cNvGrpSpPr/>
        <p:nvPr/>
      </p:nvGrpSpPr>
      <p:grpSpPr>
        <a:xfrm>
          <a:off x="0" y="0"/>
          <a:ext cx="0" cy="0"/>
          <a:chOff x="0" y="0"/>
          <a:chExt cx="0" cy="0"/>
        </a:xfrm>
      </p:grpSpPr>
      <p:pic>
        <p:nvPicPr>
          <p:cNvPr id="4" name="Picture 3" descr="A group of people around each other&#10;&#10;Description generated with very high confidence"/>
          <p:cNvPicPr>
            <a:picLocks noChangeAspect="1"/>
          </p:cNvPicPr>
          <p:nvPr userDrawn="1"/>
        </p:nvPicPr>
        <p:blipFill rotWithShape="1">
          <a:blip r:embed="rId2">
            <a:extLst>
              <a:ext uri="{28A0092B-C50C-407E-A947-70E740481C1C}">
                <a14:useLocalDpi xmlns:a14="http://schemas.microsoft.com/office/drawing/2010/main" val="0"/>
              </a:ext>
            </a:extLst>
          </a:blip>
          <a:srcRect r="34748"/>
          <a:stretch/>
        </p:blipFill>
        <p:spPr>
          <a:xfrm>
            <a:off x="1" y="1659636"/>
            <a:ext cx="12192000" cy="3538728"/>
          </a:xfrm>
          <a:prstGeom prst="rect">
            <a:avLst/>
          </a:prstGeom>
        </p:spPr>
      </p:pic>
      <p:grpSp>
        <p:nvGrpSpPr>
          <p:cNvPr id="38" name="PICTURE FRAME AND MASK"/>
          <p:cNvGrpSpPr/>
          <p:nvPr userDrawn="1"/>
        </p:nvGrpSpPr>
        <p:grpSpPr>
          <a:xfrm>
            <a:off x="-331" y="1659051"/>
            <a:ext cx="12192662" cy="3539898"/>
            <a:chOff x="-662" y="1507715"/>
            <a:chExt cx="12192662" cy="3539898"/>
          </a:xfrm>
        </p:grpSpPr>
        <p:sp>
          <p:nvSpPr>
            <p:cNvPr id="29" name="Rectangle 28"/>
            <p:cNvSpPr/>
            <p:nvPr userDrawn="1"/>
          </p:nvSpPr>
          <p:spPr>
            <a:xfrm rot="16200000">
              <a:off x="5941982" y="-1202404"/>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Rectangle 29"/>
            <p:cNvSpPr/>
            <p:nvPr userDrawn="1"/>
          </p:nvSpPr>
          <p:spPr>
            <a:xfrm>
              <a:off x="-662" y="1817075"/>
              <a:ext cx="12191339" cy="2921179"/>
            </a:xfrm>
            <a:prstGeom prst="rect">
              <a:avLst/>
            </a:prstGeom>
            <a:solidFill>
              <a:srgbClr val="00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p:cNvSpPr/>
            <p:nvPr userDrawn="1"/>
          </p:nvSpPr>
          <p:spPr>
            <a:xfrm rot="16200000">
              <a:off x="5940659" y="-4432943"/>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10" name="EBC TEXT"/>
          <p:cNvSpPr txBox="1"/>
          <p:nvPr userDrawn="1"/>
        </p:nvSpPr>
        <p:spPr>
          <a:xfrm>
            <a:off x="253888" y="909170"/>
            <a:ext cx="5155893" cy="343492"/>
          </a:xfrm>
          <a:prstGeom prst="rect">
            <a:avLst/>
          </a:prstGeom>
          <a:noFill/>
        </p:spPr>
        <p:txBody>
          <a:bodyPr wrap="square" rtlCol="0">
            <a:spAutoFit/>
          </a:bodyPr>
          <a:lstStyle/>
          <a:p>
            <a:r>
              <a:rPr lang="en-US" sz="1600" dirty="0">
                <a:solidFill>
                  <a:schemeClr val="bg1"/>
                </a:solidFill>
                <a:latin typeface="+mj-lt"/>
              </a:rPr>
              <a:t>WORLDWIDE EDUCATION EXECUTIVE BRIEFING</a:t>
            </a:r>
          </a:p>
        </p:txBody>
      </p:sp>
      <p:sp>
        <p:nvSpPr>
          <p:cNvPr id="2" name="SLIDE TITLE"/>
          <p:cNvSpPr>
            <a:spLocks noGrp="1"/>
          </p:cNvSpPr>
          <p:nvPr>
            <p:ph type="ctrTitle" hasCustomPrompt="1"/>
          </p:nvPr>
        </p:nvSpPr>
        <p:spPr>
          <a:xfrm>
            <a:off x="253887" y="5412425"/>
            <a:ext cx="8638631" cy="1397750"/>
          </a:xfrm>
        </p:spPr>
        <p:txBody>
          <a:bodyPr anchor="t">
            <a:normAutofit/>
          </a:bodyPr>
          <a:lstStyle>
            <a:lvl1pPr algn="l">
              <a:defRPr sz="3200">
                <a:solidFill>
                  <a:schemeClr val="bg1"/>
                </a:solidFill>
              </a:defRPr>
            </a:lvl1pPr>
          </a:lstStyle>
          <a:p>
            <a:r>
              <a:rPr lang="en-US" dirty="0"/>
              <a:t>CLICK HERE TO ENTER PRESENTATION TITLE</a:t>
            </a:r>
          </a:p>
        </p:txBody>
      </p:sp>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33928" t="910" r="45366" b="11749"/>
          <a:stretch/>
        </p:blipFill>
        <p:spPr>
          <a:xfrm>
            <a:off x="9069684" y="1"/>
            <a:ext cx="2286895" cy="5678424"/>
          </a:xfrm>
          <a:prstGeom prst="rect">
            <a:avLst/>
          </a:prstGeom>
        </p:spPr>
      </p:pic>
      <p:pic>
        <p:nvPicPr>
          <p:cNvPr id="33" name="MICROSOFT LOGO" title="Microsoft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419" y="153857"/>
            <a:ext cx="1909009" cy="702216"/>
          </a:xfrm>
          <a:prstGeom prst="rect">
            <a:avLst/>
          </a:prstGeom>
        </p:spPr>
      </p:pic>
      <p:sp>
        <p:nvSpPr>
          <p:cNvPr id="18" name="Picture Placeholder 7"/>
          <p:cNvSpPr>
            <a:spLocks noGrp="1"/>
          </p:cNvSpPr>
          <p:nvPr>
            <p:ph type="pic" sz="quarter" idx="10" hasCustomPrompt="1"/>
          </p:nvPr>
        </p:nvSpPr>
        <p:spPr>
          <a:xfrm>
            <a:off x="9802368" y="3118104"/>
            <a:ext cx="768096" cy="768096"/>
          </a:xfrm>
          <a:prstGeom prst="ellipse">
            <a:avLst/>
          </a:prstGeom>
        </p:spPr>
        <p:txBody>
          <a:bodyPr lIns="0" tIns="0" rIns="0" bIns="0" anchor="ctr">
            <a:noAutofit/>
          </a:bodyPr>
          <a:lstStyle>
            <a:lvl1pPr marL="0" indent="0" algn="ctr">
              <a:buNone/>
              <a:defRPr sz="800">
                <a:solidFill>
                  <a:schemeClr val="tx1">
                    <a:lumMod val="50000"/>
                    <a:lumOff val="50000"/>
                  </a:schemeClr>
                </a:solidFill>
              </a:defRPr>
            </a:lvl1pPr>
          </a:lstStyle>
          <a:p>
            <a:r>
              <a:rPr lang="en-US" dirty="0"/>
              <a:t>CLICK TO ADD YOUR PHOTO</a:t>
            </a:r>
          </a:p>
        </p:txBody>
      </p:sp>
      <p:sp>
        <p:nvSpPr>
          <p:cNvPr id="19" name="Text Placeholder 11"/>
          <p:cNvSpPr>
            <a:spLocks noGrp="1"/>
          </p:cNvSpPr>
          <p:nvPr>
            <p:ph type="body" sz="quarter" idx="11" hasCustomPrompt="1"/>
          </p:nvPr>
        </p:nvSpPr>
        <p:spPr>
          <a:xfrm>
            <a:off x="9380245" y="4114199"/>
            <a:ext cx="1607644" cy="237447"/>
          </a:xfrm>
        </p:spPr>
        <p:txBody>
          <a:bodyPr>
            <a:noAutofit/>
          </a:bodyPr>
          <a:lstStyle>
            <a:lvl1pPr marL="0" indent="0" algn="ctr">
              <a:buNone/>
              <a:defRPr sz="1600" b="1">
                <a:solidFill>
                  <a:srgbClr val="333333"/>
                </a:solidFill>
              </a:defRPr>
            </a:lvl1pPr>
            <a:lvl2pPr marL="457112" indent="0">
              <a:buNone/>
              <a:defRPr/>
            </a:lvl2pPr>
            <a:lvl3pPr marL="914225" indent="0">
              <a:buNone/>
              <a:defRPr/>
            </a:lvl3pPr>
            <a:lvl4pPr marL="1371337" indent="0">
              <a:buNone/>
              <a:defRPr/>
            </a:lvl4pPr>
            <a:lvl5pPr marL="1828449" indent="0">
              <a:buNone/>
              <a:defRPr/>
            </a:lvl5pPr>
          </a:lstStyle>
          <a:p>
            <a:pPr lvl="0"/>
            <a:r>
              <a:rPr lang="en-US" dirty="0"/>
              <a:t>NAME</a:t>
            </a:r>
          </a:p>
        </p:txBody>
      </p:sp>
      <p:sp>
        <p:nvSpPr>
          <p:cNvPr id="20" name="Text Placeholder 11"/>
          <p:cNvSpPr>
            <a:spLocks noGrp="1"/>
          </p:cNvSpPr>
          <p:nvPr>
            <p:ph type="body" sz="quarter" idx="12" hasCustomPrompt="1"/>
          </p:nvPr>
        </p:nvSpPr>
        <p:spPr>
          <a:xfrm>
            <a:off x="9380245" y="4351645"/>
            <a:ext cx="1607644" cy="247516"/>
          </a:xfrm>
        </p:spPr>
        <p:txBody>
          <a:bodyPr>
            <a:noAutofit/>
          </a:bodyPr>
          <a:lstStyle>
            <a:lvl1pPr marL="0" indent="0" algn="ctr">
              <a:buNone/>
              <a:defRPr sz="1600" b="0">
                <a:solidFill>
                  <a:srgbClr val="333333"/>
                </a:solidFill>
              </a:defRPr>
            </a:lvl1pPr>
            <a:lvl2pPr marL="457112" indent="0">
              <a:buNone/>
              <a:defRPr/>
            </a:lvl2pPr>
            <a:lvl3pPr marL="914225" indent="0">
              <a:buNone/>
              <a:defRPr/>
            </a:lvl3pPr>
            <a:lvl4pPr marL="1371337" indent="0">
              <a:buNone/>
              <a:defRPr/>
            </a:lvl4pPr>
            <a:lvl5pPr marL="1828449" indent="0">
              <a:buNone/>
              <a:defRPr/>
            </a:lvl5pPr>
          </a:lstStyle>
          <a:p>
            <a:pPr lvl="0"/>
            <a:r>
              <a:rPr lang="en-US" dirty="0"/>
              <a:t>SURNAME</a:t>
            </a:r>
          </a:p>
        </p:txBody>
      </p:sp>
    </p:spTree>
    <p:extLst>
      <p:ext uri="{BB962C8B-B14F-4D97-AF65-F5344CB8AC3E}">
        <p14:creationId xmlns:p14="http://schemas.microsoft.com/office/powerpoint/2010/main" val="631181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LANYARD">
    <p:bg>
      <p:bgPr>
        <a:solidFill>
          <a:srgbClr val="262626"/>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0014" y="1659636"/>
            <a:ext cx="12181986" cy="3538728"/>
          </a:xfrm>
          <a:prstGeom prst="rect">
            <a:avLst/>
          </a:prstGeom>
        </p:spPr>
      </p:pic>
      <p:grpSp>
        <p:nvGrpSpPr>
          <p:cNvPr id="38" name="PICTURE FRAME AND MASK"/>
          <p:cNvGrpSpPr/>
          <p:nvPr userDrawn="1"/>
        </p:nvGrpSpPr>
        <p:grpSpPr>
          <a:xfrm>
            <a:off x="331" y="1659051"/>
            <a:ext cx="12191999" cy="3539898"/>
            <a:chOff x="1" y="1507715"/>
            <a:chExt cx="12191999" cy="3539898"/>
          </a:xfrm>
        </p:grpSpPr>
        <p:sp>
          <p:nvSpPr>
            <p:cNvPr id="29" name="Rectangle 28"/>
            <p:cNvSpPr/>
            <p:nvPr userDrawn="1"/>
          </p:nvSpPr>
          <p:spPr>
            <a:xfrm rot="16200000">
              <a:off x="5941982" y="-1202404"/>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2" name="Rectangle 31"/>
            <p:cNvSpPr/>
            <p:nvPr userDrawn="1"/>
          </p:nvSpPr>
          <p:spPr>
            <a:xfrm rot="16200000">
              <a:off x="5940659" y="-4432943"/>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10" name="EBC TEXT"/>
          <p:cNvSpPr txBox="1"/>
          <p:nvPr userDrawn="1"/>
        </p:nvSpPr>
        <p:spPr>
          <a:xfrm>
            <a:off x="253888" y="909170"/>
            <a:ext cx="5155893" cy="343492"/>
          </a:xfrm>
          <a:prstGeom prst="rect">
            <a:avLst/>
          </a:prstGeom>
          <a:noFill/>
        </p:spPr>
        <p:txBody>
          <a:bodyPr wrap="square" rtlCol="0">
            <a:spAutoFit/>
          </a:bodyPr>
          <a:lstStyle/>
          <a:p>
            <a:r>
              <a:rPr lang="en-US" sz="1600" dirty="0">
                <a:solidFill>
                  <a:schemeClr val="bg1"/>
                </a:solidFill>
                <a:latin typeface="+mj-lt"/>
              </a:rPr>
              <a:t>EXECUTIVE BRIEFING</a:t>
            </a:r>
          </a:p>
        </p:txBody>
      </p:sp>
      <p:sp>
        <p:nvSpPr>
          <p:cNvPr id="2" name="SLIDE TITLE"/>
          <p:cNvSpPr>
            <a:spLocks noGrp="1"/>
          </p:cNvSpPr>
          <p:nvPr>
            <p:ph type="ctrTitle" hasCustomPrompt="1"/>
          </p:nvPr>
        </p:nvSpPr>
        <p:spPr>
          <a:xfrm>
            <a:off x="253887" y="5412425"/>
            <a:ext cx="8638631" cy="1397750"/>
          </a:xfrm>
        </p:spPr>
        <p:txBody>
          <a:bodyPr anchor="t">
            <a:normAutofit/>
          </a:bodyPr>
          <a:lstStyle>
            <a:lvl1pPr algn="l">
              <a:defRPr sz="3200">
                <a:solidFill>
                  <a:schemeClr val="bg1"/>
                </a:solidFill>
              </a:defRPr>
            </a:lvl1pPr>
          </a:lstStyle>
          <a:p>
            <a:r>
              <a:rPr lang="en-US" dirty="0"/>
              <a:t>CLICK HERE TO ENTER PRESENTATION TITLE</a:t>
            </a:r>
          </a:p>
        </p:txBody>
      </p:sp>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33928" t="910" r="45366" b="11749"/>
          <a:stretch/>
        </p:blipFill>
        <p:spPr>
          <a:xfrm>
            <a:off x="9069684" y="1"/>
            <a:ext cx="2286895" cy="5678424"/>
          </a:xfrm>
          <a:prstGeom prst="rect">
            <a:avLst/>
          </a:prstGeom>
        </p:spPr>
      </p:pic>
      <p:pic>
        <p:nvPicPr>
          <p:cNvPr id="33" name="MICROSOFT LOGO" title="Microsoft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419" y="153857"/>
            <a:ext cx="1909009" cy="702216"/>
          </a:xfrm>
          <a:prstGeom prst="rect">
            <a:avLst/>
          </a:prstGeom>
        </p:spPr>
      </p:pic>
      <p:sp>
        <p:nvSpPr>
          <p:cNvPr id="18" name="Picture Placeholder 7"/>
          <p:cNvSpPr>
            <a:spLocks noGrp="1"/>
          </p:cNvSpPr>
          <p:nvPr>
            <p:ph type="pic" sz="quarter" idx="10" hasCustomPrompt="1"/>
          </p:nvPr>
        </p:nvSpPr>
        <p:spPr>
          <a:xfrm>
            <a:off x="9802368" y="3118104"/>
            <a:ext cx="768096" cy="768096"/>
          </a:xfrm>
          <a:prstGeom prst="ellipse">
            <a:avLst/>
          </a:prstGeom>
        </p:spPr>
        <p:txBody>
          <a:bodyPr lIns="0" tIns="0" rIns="0" bIns="0" anchor="ctr">
            <a:noAutofit/>
          </a:bodyPr>
          <a:lstStyle>
            <a:lvl1pPr marL="0" indent="0" algn="ctr">
              <a:buNone/>
              <a:defRPr sz="800">
                <a:solidFill>
                  <a:schemeClr val="tx1">
                    <a:lumMod val="50000"/>
                    <a:lumOff val="50000"/>
                  </a:schemeClr>
                </a:solidFill>
              </a:defRPr>
            </a:lvl1pPr>
          </a:lstStyle>
          <a:p>
            <a:r>
              <a:rPr lang="en-US" dirty="0"/>
              <a:t>CLICK TO ADD YOUR PHOTO</a:t>
            </a:r>
          </a:p>
        </p:txBody>
      </p:sp>
      <p:sp>
        <p:nvSpPr>
          <p:cNvPr id="19" name="Text Placeholder 11"/>
          <p:cNvSpPr>
            <a:spLocks noGrp="1"/>
          </p:cNvSpPr>
          <p:nvPr>
            <p:ph type="body" sz="quarter" idx="11" hasCustomPrompt="1"/>
          </p:nvPr>
        </p:nvSpPr>
        <p:spPr>
          <a:xfrm>
            <a:off x="9380245" y="4114199"/>
            <a:ext cx="1607644" cy="237447"/>
          </a:xfrm>
        </p:spPr>
        <p:txBody>
          <a:bodyPr>
            <a:noAutofit/>
          </a:bodyPr>
          <a:lstStyle>
            <a:lvl1pPr marL="0" indent="0" algn="ctr">
              <a:buNone/>
              <a:defRPr sz="1600" b="1">
                <a:solidFill>
                  <a:srgbClr val="333333"/>
                </a:solidFill>
              </a:defRPr>
            </a:lvl1pPr>
            <a:lvl2pPr marL="457112" indent="0">
              <a:buNone/>
              <a:defRPr/>
            </a:lvl2pPr>
            <a:lvl3pPr marL="914225" indent="0">
              <a:buNone/>
              <a:defRPr/>
            </a:lvl3pPr>
            <a:lvl4pPr marL="1371337" indent="0">
              <a:buNone/>
              <a:defRPr/>
            </a:lvl4pPr>
            <a:lvl5pPr marL="1828449" indent="0">
              <a:buNone/>
              <a:defRPr/>
            </a:lvl5pPr>
          </a:lstStyle>
          <a:p>
            <a:pPr lvl="0"/>
            <a:r>
              <a:rPr lang="en-US" dirty="0"/>
              <a:t>NAME</a:t>
            </a:r>
          </a:p>
        </p:txBody>
      </p:sp>
      <p:sp>
        <p:nvSpPr>
          <p:cNvPr id="20" name="Text Placeholder 11"/>
          <p:cNvSpPr>
            <a:spLocks noGrp="1"/>
          </p:cNvSpPr>
          <p:nvPr>
            <p:ph type="body" sz="quarter" idx="12" hasCustomPrompt="1"/>
          </p:nvPr>
        </p:nvSpPr>
        <p:spPr>
          <a:xfrm>
            <a:off x="9380245" y="4351645"/>
            <a:ext cx="1607644" cy="247516"/>
          </a:xfrm>
        </p:spPr>
        <p:txBody>
          <a:bodyPr>
            <a:noAutofit/>
          </a:bodyPr>
          <a:lstStyle>
            <a:lvl1pPr marL="0" indent="0" algn="ctr">
              <a:buNone/>
              <a:defRPr sz="1600" b="0">
                <a:solidFill>
                  <a:srgbClr val="333333"/>
                </a:solidFill>
              </a:defRPr>
            </a:lvl1pPr>
            <a:lvl2pPr marL="457112" indent="0">
              <a:buNone/>
              <a:defRPr/>
            </a:lvl2pPr>
            <a:lvl3pPr marL="914225" indent="0">
              <a:buNone/>
              <a:defRPr/>
            </a:lvl3pPr>
            <a:lvl4pPr marL="1371337" indent="0">
              <a:buNone/>
              <a:defRPr/>
            </a:lvl4pPr>
            <a:lvl5pPr marL="1828449" indent="0">
              <a:buNone/>
              <a:defRPr/>
            </a:lvl5pPr>
          </a:lstStyle>
          <a:p>
            <a:pPr lvl="0"/>
            <a:r>
              <a:rPr lang="en-US" dirty="0"/>
              <a:t>SURNAME</a:t>
            </a:r>
          </a:p>
        </p:txBody>
      </p:sp>
    </p:spTree>
    <p:extLst>
      <p:ext uri="{BB962C8B-B14F-4D97-AF65-F5344CB8AC3E}">
        <p14:creationId xmlns:p14="http://schemas.microsoft.com/office/powerpoint/2010/main" val="2732946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ESTION SLIDE">
    <p:bg>
      <p:bgPr>
        <a:solidFill>
          <a:srgbClr val="262626"/>
        </a:solidFill>
        <a:effectLst/>
      </p:bgPr>
    </p:bg>
    <p:spTree>
      <p:nvGrpSpPr>
        <p:cNvPr id="1" name=""/>
        <p:cNvGrpSpPr/>
        <p:nvPr/>
      </p:nvGrpSpPr>
      <p:grpSpPr>
        <a:xfrm>
          <a:off x="0" y="0"/>
          <a:ext cx="0" cy="0"/>
          <a:chOff x="0" y="0"/>
          <a:chExt cx="0" cy="0"/>
        </a:xfrm>
      </p:grpSpPr>
      <p:sp>
        <p:nvSpPr>
          <p:cNvPr id="6" name="Rectangle 5"/>
          <p:cNvSpPr/>
          <p:nvPr userDrawn="1"/>
        </p:nvSpPr>
        <p:spPr>
          <a:xfrm rot="16200000">
            <a:off x="4477388" y="-2666338"/>
            <a:ext cx="3237226"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7" name="Picture 6"/>
          <p:cNvPicPr>
            <a:picLocks noChangeAspect="1"/>
          </p:cNvPicPr>
          <p:nvPr userDrawn="1"/>
        </p:nvPicPr>
        <p:blipFill rotWithShape="1">
          <a:blip r:embed="rId2"/>
          <a:srcRect l="32392" t="23636" r="32134" b="35863"/>
          <a:stretch/>
        </p:blipFill>
        <p:spPr>
          <a:xfrm>
            <a:off x="9310256" y="1810386"/>
            <a:ext cx="2687017" cy="3932002"/>
          </a:xfrm>
          <a:prstGeom prst="rect">
            <a:avLst/>
          </a:prstGeom>
        </p:spPr>
      </p:pic>
      <p:sp>
        <p:nvSpPr>
          <p:cNvPr id="9" name="Text Placeholder 8"/>
          <p:cNvSpPr>
            <a:spLocks noGrp="1"/>
          </p:cNvSpPr>
          <p:nvPr>
            <p:ph type="body" sz="quarter" idx="10" hasCustomPrompt="1"/>
          </p:nvPr>
        </p:nvSpPr>
        <p:spPr>
          <a:xfrm>
            <a:off x="1705770" y="1809752"/>
            <a:ext cx="8780463" cy="3237864"/>
          </a:xfrm>
        </p:spPr>
        <p:txBody>
          <a:bodyPr anchor="ctr">
            <a:normAutofit/>
          </a:bodyPr>
          <a:lstStyle>
            <a:lvl1pPr marL="0" indent="0" algn="ctr">
              <a:buNone/>
              <a:defRPr sz="4000" b="0" i="0">
                <a:solidFill>
                  <a:schemeClr val="bg1"/>
                </a:solidFill>
                <a:latin typeface="+mj-lt"/>
              </a:defRPr>
            </a:lvl1pPr>
            <a:lvl2pPr marL="457112" indent="0" algn="ctr">
              <a:buNone/>
              <a:defRPr sz="3600" b="0" i="0">
                <a:solidFill>
                  <a:schemeClr val="bg1"/>
                </a:solidFill>
                <a:latin typeface="+mj-lt"/>
              </a:defRPr>
            </a:lvl2pPr>
            <a:lvl3pPr marL="914225" indent="0" algn="ctr">
              <a:buNone/>
              <a:defRPr sz="3200" b="0" i="0">
                <a:solidFill>
                  <a:schemeClr val="bg1"/>
                </a:solidFill>
                <a:latin typeface="+mj-lt"/>
              </a:defRPr>
            </a:lvl3pPr>
            <a:lvl4pPr marL="1371337" indent="0" algn="ctr">
              <a:buNone/>
              <a:defRPr sz="2800" b="0" i="0">
                <a:solidFill>
                  <a:schemeClr val="bg1"/>
                </a:solidFill>
                <a:latin typeface="+mj-lt"/>
              </a:defRPr>
            </a:lvl4pPr>
            <a:lvl5pPr marL="1828449" indent="0" algn="ctr">
              <a:buNone/>
              <a:defRPr sz="2800" b="0" i="0">
                <a:solidFill>
                  <a:schemeClr val="bg1"/>
                </a:solidFill>
                <a:latin typeface="+mj-lt"/>
              </a:defRPr>
            </a:lvl5pPr>
          </a:lstStyle>
          <a:p>
            <a:pPr lvl="0"/>
            <a:r>
              <a:rPr lang="en-US" dirty="0"/>
              <a:t>INSERT QUESTION HERE</a:t>
            </a:r>
          </a:p>
        </p:txBody>
      </p:sp>
    </p:spTree>
    <p:extLst>
      <p:ext uri="{BB962C8B-B14F-4D97-AF65-F5344CB8AC3E}">
        <p14:creationId xmlns:p14="http://schemas.microsoft.com/office/powerpoint/2010/main" val="1132123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ESTION SLIDE WITH IMAGE ON RIGHT">
    <p:bg>
      <p:bgPr>
        <a:solidFill>
          <a:srgbClr val="26262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32392" t="23636" r="32134" b="35863"/>
          <a:stretch/>
        </p:blipFill>
        <p:spPr>
          <a:xfrm>
            <a:off x="9310256" y="1810386"/>
            <a:ext cx="2687017" cy="3932002"/>
          </a:xfrm>
          <a:prstGeom prst="rect">
            <a:avLst/>
          </a:prstGeom>
        </p:spPr>
      </p:pic>
      <p:grpSp>
        <p:nvGrpSpPr>
          <p:cNvPr id="8" name="Group 7"/>
          <p:cNvGrpSpPr/>
          <p:nvPr/>
        </p:nvGrpSpPr>
        <p:grpSpPr>
          <a:xfrm>
            <a:off x="1" y="0"/>
            <a:ext cx="5596244" cy="6858000"/>
            <a:chOff x="2706625" y="-745"/>
            <a:chExt cx="5596244" cy="6858000"/>
          </a:xfrm>
        </p:grpSpPr>
        <p:sp>
          <p:nvSpPr>
            <p:cNvPr id="12" name="Rectangle 11"/>
            <p:cNvSpPr/>
            <p:nvPr/>
          </p:nvSpPr>
          <p:spPr>
            <a:xfrm>
              <a:off x="8017933" y="-745"/>
              <a:ext cx="284936" cy="6858000"/>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a:off x="2706625" y="-745"/>
              <a:ext cx="531131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18" name="Freeform: Shape 17"/>
          <p:cNvSpPr/>
          <p:nvPr userDrawn="1"/>
        </p:nvSpPr>
        <p:spPr>
          <a:xfrm>
            <a:off x="1437166" y="1157967"/>
            <a:ext cx="2436978" cy="4539828"/>
          </a:xfrm>
          <a:custGeom>
            <a:avLst/>
            <a:gdLst>
              <a:gd name="connsiteX0" fmla="*/ 434128 w 994614"/>
              <a:gd name="connsiteY0" fmla="*/ 1440001 h 1852859"/>
              <a:gd name="connsiteX1" fmla="*/ 598020 w 994614"/>
              <a:gd name="connsiteY1" fmla="*/ 1498802 h 1852859"/>
              <a:gd name="connsiteX2" fmla="*/ 663077 w 994614"/>
              <a:gd name="connsiteY2" fmla="*/ 1645179 h 1852859"/>
              <a:gd name="connsiteX3" fmla="*/ 599271 w 994614"/>
              <a:gd name="connsiteY3" fmla="*/ 1794058 h 1852859"/>
              <a:gd name="connsiteX4" fmla="*/ 434128 w 994614"/>
              <a:gd name="connsiteY4" fmla="*/ 1852859 h 1852859"/>
              <a:gd name="connsiteX5" fmla="*/ 267734 w 994614"/>
              <a:gd name="connsiteY5" fmla="*/ 1792807 h 1852859"/>
              <a:gd name="connsiteX6" fmla="*/ 201426 w 994614"/>
              <a:gd name="connsiteY6" fmla="*/ 1645179 h 1852859"/>
              <a:gd name="connsiteX7" fmla="*/ 267734 w 994614"/>
              <a:gd name="connsiteY7" fmla="*/ 1498802 h 1852859"/>
              <a:gd name="connsiteX8" fmla="*/ 434128 w 994614"/>
              <a:gd name="connsiteY8" fmla="*/ 1440001 h 1852859"/>
              <a:gd name="connsiteX9" fmla="*/ 445387 w 994614"/>
              <a:gd name="connsiteY9" fmla="*/ 0 h 1852859"/>
              <a:gd name="connsiteX10" fmla="*/ 661825 w 994614"/>
              <a:gd name="connsiteY10" fmla="*/ 25647 h 1852859"/>
              <a:gd name="connsiteX11" fmla="*/ 836351 w 994614"/>
              <a:gd name="connsiteY11" fmla="*/ 106342 h 1852859"/>
              <a:gd name="connsiteX12" fmla="*/ 952702 w 994614"/>
              <a:gd name="connsiteY12" fmla="*/ 247090 h 1852859"/>
              <a:gd name="connsiteX13" fmla="*/ 994614 w 994614"/>
              <a:gd name="connsiteY13" fmla="*/ 452893 h 1852859"/>
              <a:gd name="connsiteX14" fmla="*/ 977099 w 994614"/>
              <a:gd name="connsiteY14" fmla="*/ 591138 h 1852859"/>
              <a:gd name="connsiteX15" fmla="*/ 925804 w 994614"/>
              <a:gd name="connsiteY15" fmla="*/ 708115 h 1852859"/>
              <a:gd name="connsiteX16" fmla="*/ 841981 w 994614"/>
              <a:gd name="connsiteY16" fmla="*/ 813832 h 1852859"/>
              <a:gd name="connsiteX17" fmla="*/ 726881 w 994614"/>
              <a:gd name="connsiteY17" fmla="*/ 918298 h 1852859"/>
              <a:gd name="connsiteX18" fmla="*/ 649939 w 994614"/>
              <a:gd name="connsiteY18" fmla="*/ 985856 h 1852859"/>
              <a:gd name="connsiteX19" fmla="*/ 594892 w 994614"/>
              <a:gd name="connsiteY19" fmla="*/ 1047785 h 1852859"/>
              <a:gd name="connsiteX20" fmla="*/ 561738 w 994614"/>
              <a:gd name="connsiteY20" fmla="*/ 1112841 h 1852859"/>
              <a:gd name="connsiteX21" fmla="*/ 550478 w 994614"/>
              <a:gd name="connsiteY21" fmla="*/ 1191034 h 1852859"/>
              <a:gd name="connsiteX22" fmla="*/ 558610 w 994614"/>
              <a:gd name="connsiteY22" fmla="*/ 1252338 h 1852859"/>
              <a:gd name="connsiteX23" fmla="*/ 580504 w 994614"/>
              <a:gd name="connsiteY23" fmla="*/ 1304883 h 1852859"/>
              <a:gd name="connsiteX24" fmla="*/ 251468 w 994614"/>
              <a:gd name="connsiteY24" fmla="*/ 1304883 h 1852859"/>
              <a:gd name="connsiteX25" fmla="*/ 232076 w 994614"/>
              <a:gd name="connsiteY25" fmla="*/ 1231695 h 1852859"/>
              <a:gd name="connsiteX26" fmla="*/ 225196 w 994614"/>
              <a:gd name="connsiteY26" fmla="*/ 1154753 h 1852859"/>
              <a:gd name="connsiteX27" fmla="*/ 236455 w 994614"/>
              <a:gd name="connsiteY27" fmla="*/ 1049662 h 1852859"/>
              <a:gd name="connsiteX28" fmla="*/ 270235 w 994614"/>
              <a:gd name="connsiteY28" fmla="*/ 960209 h 1852859"/>
              <a:gd name="connsiteX29" fmla="*/ 326533 w 994614"/>
              <a:gd name="connsiteY29" fmla="*/ 880139 h 1852859"/>
              <a:gd name="connsiteX30" fmla="*/ 405352 w 994614"/>
              <a:gd name="connsiteY30" fmla="*/ 804449 h 1852859"/>
              <a:gd name="connsiteX31" fmla="*/ 488549 w 994614"/>
              <a:gd name="connsiteY31" fmla="*/ 730009 h 1852859"/>
              <a:gd name="connsiteX32" fmla="*/ 549227 w 994614"/>
              <a:gd name="connsiteY32" fmla="*/ 661199 h 1852859"/>
              <a:gd name="connsiteX33" fmla="*/ 586760 w 994614"/>
              <a:gd name="connsiteY33" fmla="*/ 589887 h 1852859"/>
              <a:gd name="connsiteX34" fmla="*/ 599270 w 994614"/>
              <a:gd name="connsiteY34" fmla="*/ 507941 h 1852859"/>
              <a:gd name="connsiteX35" fmla="*/ 585509 w 994614"/>
              <a:gd name="connsiteY35" fmla="*/ 436004 h 1852859"/>
              <a:gd name="connsiteX36" fmla="*/ 546099 w 994614"/>
              <a:gd name="connsiteY36" fmla="*/ 379079 h 1852859"/>
              <a:gd name="connsiteX37" fmla="*/ 483545 w 994614"/>
              <a:gd name="connsiteY37" fmla="*/ 341547 h 1852859"/>
              <a:gd name="connsiteX38" fmla="*/ 401599 w 994614"/>
              <a:gd name="connsiteY38" fmla="*/ 327785 h 1852859"/>
              <a:gd name="connsiteX39" fmla="*/ 198923 w 994614"/>
              <a:gd name="connsiteY39" fmla="*/ 368445 h 1852859"/>
              <a:gd name="connsiteX40" fmla="*/ 0 w 994614"/>
              <a:gd name="connsiteY40" fmla="*/ 491677 h 1852859"/>
              <a:gd name="connsiteX41" fmla="*/ 0 w 994614"/>
              <a:gd name="connsiteY41" fmla="*/ 115100 h 1852859"/>
              <a:gd name="connsiteX42" fmla="*/ 210183 w 994614"/>
              <a:gd name="connsiteY42" fmla="*/ 28775 h 1852859"/>
              <a:gd name="connsiteX43" fmla="*/ 445387 w 994614"/>
              <a:gd name="connsiteY43" fmla="*/ 0 h 185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4614" h="1852859">
                <a:moveTo>
                  <a:pt x="434128" y="1440001"/>
                </a:moveTo>
                <a:cubicBezTo>
                  <a:pt x="500019" y="1440001"/>
                  <a:pt x="554649" y="1459601"/>
                  <a:pt x="598020" y="1498802"/>
                </a:cubicBezTo>
                <a:cubicBezTo>
                  <a:pt x="641391" y="1537168"/>
                  <a:pt x="663077" y="1585961"/>
                  <a:pt x="663077" y="1645179"/>
                </a:cubicBezTo>
                <a:cubicBezTo>
                  <a:pt x="663077" y="1705231"/>
                  <a:pt x="641808" y="1754857"/>
                  <a:pt x="599271" y="1794058"/>
                </a:cubicBezTo>
                <a:cubicBezTo>
                  <a:pt x="555900" y="1833259"/>
                  <a:pt x="500852" y="1852859"/>
                  <a:pt x="434128" y="1852859"/>
                </a:cubicBezTo>
                <a:cubicBezTo>
                  <a:pt x="367403" y="1852859"/>
                  <a:pt x="311939" y="1832842"/>
                  <a:pt x="267734" y="1792807"/>
                </a:cubicBezTo>
                <a:cubicBezTo>
                  <a:pt x="223528" y="1751104"/>
                  <a:pt x="201426" y="1701895"/>
                  <a:pt x="201426" y="1645179"/>
                </a:cubicBezTo>
                <a:cubicBezTo>
                  <a:pt x="201426" y="1586795"/>
                  <a:pt x="223528" y="1538002"/>
                  <a:pt x="267734" y="1498802"/>
                </a:cubicBezTo>
                <a:cubicBezTo>
                  <a:pt x="311939" y="1459601"/>
                  <a:pt x="367403" y="1440001"/>
                  <a:pt x="434128" y="1440001"/>
                </a:cubicBezTo>
                <a:close/>
                <a:moveTo>
                  <a:pt x="445387" y="0"/>
                </a:moveTo>
                <a:cubicBezTo>
                  <a:pt x="522954" y="0"/>
                  <a:pt x="595100" y="8549"/>
                  <a:pt x="661825" y="25647"/>
                </a:cubicBezTo>
                <a:cubicBezTo>
                  <a:pt x="728549" y="42745"/>
                  <a:pt x="786725" y="69644"/>
                  <a:pt x="836351" y="106342"/>
                </a:cubicBezTo>
                <a:cubicBezTo>
                  <a:pt x="885978" y="143041"/>
                  <a:pt x="924761" y="189957"/>
                  <a:pt x="952702" y="247090"/>
                </a:cubicBezTo>
                <a:cubicBezTo>
                  <a:pt x="980643" y="304222"/>
                  <a:pt x="994614" y="372824"/>
                  <a:pt x="994614" y="452893"/>
                </a:cubicBezTo>
                <a:cubicBezTo>
                  <a:pt x="994614" y="503771"/>
                  <a:pt x="988775" y="549853"/>
                  <a:pt x="977099" y="591138"/>
                </a:cubicBezTo>
                <a:cubicBezTo>
                  <a:pt x="965422" y="632424"/>
                  <a:pt x="948324" y="671417"/>
                  <a:pt x="925804" y="708115"/>
                </a:cubicBezTo>
                <a:cubicBezTo>
                  <a:pt x="903284" y="744813"/>
                  <a:pt x="875343" y="780052"/>
                  <a:pt x="841981" y="813832"/>
                </a:cubicBezTo>
                <a:cubicBezTo>
                  <a:pt x="808619" y="847611"/>
                  <a:pt x="770252" y="882433"/>
                  <a:pt x="726881" y="918298"/>
                </a:cubicBezTo>
                <a:cubicBezTo>
                  <a:pt x="697689" y="942485"/>
                  <a:pt x="672042" y="965005"/>
                  <a:pt x="649939" y="985856"/>
                </a:cubicBezTo>
                <a:cubicBezTo>
                  <a:pt x="627837" y="1006708"/>
                  <a:pt x="609488" y="1027351"/>
                  <a:pt x="594892" y="1047785"/>
                </a:cubicBezTo>
                <a:cubicBezTo>
                  <a:pt x="580295" y="1068219"/>
                  <a:pt x="569244" y="1089905"/>
                  <a:pt x="561738" y="1112841"/>
                </a:cubicBezTo>
                <a:cubicBezTo>
                  <a:pt x="554231" y="1135778"/>
                  <a:pt x="550478" y="1161842"/>
                  <a:pt x="550478" y="1191034"/>
                </a:cubicBezTo>
                <a:cubicBezTo>
                  <a:pt x="550478" y="1211052"/>
                  <a:pt x="553189" y="1231486"/>
                  <a:pt x="558610" y="1252338"/>
                </a:cubicBezTo>
                <a:cubicBezTo>
                  <a:pt x="564031" y="1273189"/>
                  <a:pt x="571329" y="1290704"/>
                  <a:pt x="580504" y="1304883"/>
                </a:cubicBezTo>
                <a:lnTo>
                  <a:pt x="251468" y="1304883"/>
                </a:lnTo>
                <a:cubicBezTo>
                  <a:pt x="243128" y="1283198"/>
                  <a:pt x="236664" y="1258801"/>
                  <a:pt x="232076" y="1231695"/>
                </a:cubicBezTo>
                <a:cubicBezTo>
                  <a:pt x="227489" y="1204588"/>
                  <a:pt x="225196" y="1178940"/>
                  <a:pt x="225196" y="1154753"/>
                </a:cubicBezTo>
                <a:cubicBezTo>
                  <a:pt x="225196" y="1116386"/>
                  <a:pt x="228949" y="1081356"/>
                  <a:pt x="236455" y="1049662"/>
                </a:cubicBezTo>
                <a:cubicBezTo>
                  <a:pt x="243962" y="1017967"/>
                  <a:pt x="255222" y="988150"/>
                  <a:pt x="270235" y="960209"/>
                </a:cubicBezTo>
                <a:cubicBezTo>
                  <a:pt x="285248" y="932268"/>
                  <a:pt x="304014" y="905578"/>
                  <a:pt x="326533" y="880139"/>
                </a:cubicBezTo>
                <a:cubicBezTo>
                  <a:pt x="349053" y="854701"/>
                  <a:pt x="375326" y="829470"/>
                  <a:pt x="405352" y="804449"/>
                </a:cubicBezTo>
                <a:cubicBezTo>
                  <a:pt x="437046" y="777759"/>
                  <a:pt x="464779" y="752946"/>
                  <a:pt x="488549" y="730009"/>
                </a:cubicBezTo>
                <a:cubicBezTo>
                  <a:pt x="512320" y="707072"/>
                  <a:pt x="532546" y="684136"/>
                  <a:pt x="549227" y="661199"/>
                </a:cubicBezTo>
                <a:cubicBezTo>
                  <a:pt x="565908" y="638263"/>
                  <a:pt x="578419" y="614492"/>
                  <a:pt x="586760" y="589887"/>
                </a:cubicBezTo>
                <a:cubicBezTo>
                  <a:pt x="595100" y="565283"/>
                  <a:pt x="599270" y="537967"/>
                  <a:pt x="599270" y="507941"/>
                </a:cubicBezTo>
                <a:cubicBezTo>
                  <a:pt x="599270" y="482085"/>
                  <a:pt x="594683" y="458106"/>
                  <a:pt x="585509" y="436004"/>
                </a:cubicBezTo>
                <a:cubicBezTo>
                  <a:pt x="576334" y="413901"/>
                  <a:pt x="563197" y="394926"/>
                  <a:pt x="546099" y="379079"/>
                </a:cubicBezTo>
                <a:cubicBezTo>
                  <a:pt x="529001" y="363232"/>
                  <a:pt x="508150" y="350721"/>
                  <a:pt x="483545" y="341547"/>
                </a:cubicBezTo>
                <a:cubicBezTo>
                  <a:pt x="458940" y="332372"/>
                  <a:pt x="431625" y="327785"/>
                  <a:pt x="401599" y="327785"/>
                </a:cubicBezTo>
                <a:cubicBezTo>
                  <a:pt x="336542" y="327785"/>
                  <a:pt x="268984" y="341338"/>
                  <a:pt x="198923" y="368445"/>
                </a:cubicBezTo>
                <a:cubicBezTo>
                  <a:pt x="128862" y="395552"/>
                  <a:pt x="62554" y="436629"/>
                  <a:pt x="0" y="491677"/>
                </a:cubicBezTo>
                <a:lnTo>
                  <a:pt x="0" y="115100"/>
                </a:lnTo>
                <a:cubicBezTo>
                  <a:pt x="64223" y="76733"/>
                  <a:pt x="134283" y="47958"/>
                  <a:pt x="210183" y="28775"/>
                </a:cubicBezTo>
                <a:cubicBezTo>
                  <a:pt x="286082" y="9592"/>
                  <a:pt x="364483" y="0"/>
                  <a:pt x="445387" y="0"/>
                </a:cubicBez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1" y="1810068"/>
            <a:ext cx="5311309" cy="3237864"/>
          </a:xfrm>
        </p:spPr>
        <p:txBody>
          <a:bodyPr anchor="ctr">
            <a:normAutofit/>
          </a:bodyPr>
          <a:lstStyle>
            <a:lvl1pPr marL="0" indent="0" algn="ctr">
              <a:buNone/>
              <a:defRPr sz="4000" b="0" i="0">
                <a:solidFill>
                  <a:schemeClr val="bg1"/>
                </a:solidFill>
                <a:latin typeface="+mj-lt"/>
              </a:defRPr>
            </a:lvl1pPr>
            <a:lvl2pPr marL="457112" indent="0" algn="ctr">
              <a:buNone/>
              <a:defRPr sz="3600" b="0" i="0">
                <a:solidFill>
                  <a:schemeClr val="bg1"/>
                </a:solidFill>
                <a:latin typeface="+mj-lt"/>
              </a:defRPr>
            </a:lvl2pPr>
            <a:lvl3pPr marL="914225" indent="0" algn="ctr">
              <a:buNone/>
              <a:defRPr sz="3200" b="0" i="0">
                <a:solidFill>
                  <a:schemeClr val="bg1"/>
                </a:solidFill>
                <a:latin typeface="+mj-lt"/>
              </a:defRPr>
            </a:lvl3pPr>
            <a:lvl4pPr marL="1371337" indent="0" algn="ctr">
              <a:buNone/>
              <a:defRPr sz="2800" b="0" i="0">
                <a:solidFill>
                  <a:schemeClr val="bg1"/>
                </a:solidFill>
                <a:latin typeface="+mj-lt"/>
              </a:defRPr>
            </a:lvl4pPr>
            <a:lvl5pPr marL="1828449" indent="0" algn="ctr">
              <a:buNone/>
              <a:defRPr sz="2800" b="0" i="0">
                <a:solidFill>
                  <a:schemeClr val="bg1"/>
                </a:solidFill>
                <a:latin typeface="+mj-lt"/>
              </a:defRPr>
            </a:lvl5pPr>
          </a:lstStyle>
          <a:p>
            <a:pPr lvl="0"/>
            <a:r>
              <a:rPr lang="en-US" dirty="0"/>
              <a:t>INSERT QUESTION HERE</a:t>
            </a:r>
          </a:p>
        </p:txBody>
      </p:sp>
      <p:sp>
        <p:nvSpPr>
          <p:cNvPr id="3" name="Picture Placeholder 2"/>
          <p:cNvSpPr>
            <a:spLocks noGrp="1"/>
          </p:cNvSpPr>
          <p:nvPr>
            <p:ph type="pic" sz="quarter" idx="11"/>
          </p:nvPr>
        </p:nvSpPr>
        <p:spPr>
          <a:xfrm>
            <a:off x="5595938" y="0"/>
            <a:ext cx="6596062" cy="6858000"/>
          </a:xfrm>
        </p:spPr>
        <p:txBody>
          <a:bodyPr/>
          <a:lstStyle>
            <a:lvl1pPr>
              <a:defRPr b="0" i="0">
                <a:solidFill>
                  <a:schemeClr val="bg1"/>
                </a:solidFill>
                <a:latin typeface="+mj-lt"/>
              </a:defRPr>
            </a:lvl1pPr>
          </a:lstStyle>
          <a:p>
            <a:endParaRPr lang="en-US" dirty="0"/>
          </a:p>
        </p:txBody>
      </p:sp>
    </p:spTree>
    <p:extLst>
      <p:ext uri="{BB962C8B-B14F-4D97-AF65-F5344CB8AC3E}">
        <p14:creationId xmlns:p14="http://schemas.microsoft.com/office/powerpoint/2010/main" val="798195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QUESTION SLIDE WITH IMAGE ON LEFT">
    <p:bg>
      <p:bgPr>
        <a:solidFill>
          <a:srgbClr val="26262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32392" t="23636" r="32134" b="35863"/>
          <a:stretch/>
        </p:blipFill>
        <p:spPr>
          <a:xfrm>
            <a:off x="9310256" y="1810386"/>
            <a:ext cx="2687017" cy="3932002"/>
          </a:xfrm>
          <a:prstGeom prst="rect">
            <a:avLst/>
          </a:prstGeom>
        </p:spPr>
      </p:pic>
      <p:grpSp>
        <p:nvGrpSpPr>
          <p:cNvPr id="8" name="Group 7"/>
          <p:cNvGrpSpPr/>
          <p:nvPr/>
        </p:nvGrpSpPr>
        <p:grpSpPr>
          <a:xfrm flipH="1">
            <a:off x="6595756" y="0"/>
            <a:ext cx="5596244" cy="6858000"/>
            <a:chOff x="2706625" y="-745"/>
            <a:chExt cx="5596244" cy="6858000"/>
          </a:xfrm>
        </p:grpSpPr>
        <p:sp>
          <p:nvSpPr>
            <p:cNvPr id="12" name="Rectangle 11"/>
            <p:cNvSpPr/>
            <p:nvPr/>
          </p:nvSpPr>
          <p:spPr>
            <a:xfrm>
              <a:off x="8017933" y="-745"/>
              <a:ext cx="284936" cy="6858000"/>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a:off x="2706625" y="-745"/>
              <a:ext cx="531131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18" name="Freeform: Shape 17"/>
          <p:cNvSpPr/>
          <p:nvPr userDrawn="1"/>
        </p:nvSpPr>
        <p:spPr>
          <a:xfrm>
            <a:off x="8317855" y="1158285"/>
            <a:ext cx="2436978" cy="4539828"/>
          </a:xfrm>
          <a:custGeom>
            <a:avLst/>
            <a:gdLst>
              <a:gd name="connsiteX0" fmla="*/ 434128 w 994614"/>
              <a:gd name="connsiteY0" fmla="*/ 1440001 h 1852859"/>
              <a:gd name="connsiteX1" fmla="*/ 598020 w 994614"/>
              <a:gd name="connsiteY1" fmla="*/ 1498802 h 1852859"/>
              <a:gd name="connsiteX2" fmla="*/ 663077 w 994614"/>
              <a:gd name="connsiteY2" fmla="*/ 1645179 h 1852859"/>
              <a:gd name="connsiteX3" fmla="*/ 599271 w 994614"/>
              <a:gd name="connsiteY3" fmla="*/ 1794058 h 1852859"/>
              <a:gd name="connsiteX4" fmla="*/ 434128 w 994614"/>
              <a:gd name="connsiteY4" fmla="*/ 1852859 h 1852859"/>
              <a:gd name="connsiteX5" fmla="*/ 267734 w 994614"/>
              <a:gd name="connsiteY5" fmla="*/ 1792807 h 1852859"/>
              <a:gd name="connsiteX6" fmla="*/ 201426 w 994614"/>
              <a:gd name="connsiteY6" fmla="*/ 1645179 h 1852859"/>
              <a:gd name="connsiteX7" fmla="*/ 267734 w 994614"/>
              <a:gd name="connsiteY7" fmla="*/ 1498802 h 1852859"/>
              <a:gd name="connsiteX8" fmla="*/ 434128 w 994614"/>
              <a:gd name="connsiteY8" fmla="*/ 1440001 h 1852859"/>
              <a:gd name="connsiteX9" fmla="*/ 445387 w 994614"/>
              <a:gd name="connsiteY9" fmla="*/ 0 h 1852859"/>
              <a:gd name="connsiteX10" fmla="*/ 661825 w 994614"/>
              <a:gd name="connsiteY10" fmla="*/ 25647 h 1852859"/>
              <a:gd name="connsiteX11" fmla="*/ 836351 w 994614"/>
              <a:gd name="connsiteY11" fmla="*/ 106342 h 1852859"/>
              <a:gd name="connsiteX12" fmla="*/ 952702 w 994614"/>
              <a:gd name="connsiteY12" fmla="*/ 247090 h 1852859"/>
              <a:gd name="connsiteX13" fmla="*/ 994614 w 994614"/>
              <a:gd name="connsiteY13" fmla="*/ 452893 h 1852859"/>
              <a:gd name="connsiteX14" fmla="*/ 977099 w 994614"/>
              <a:gd name="connsiteY14" fmla="*/ 591138 h 1852859"/>
              <a:gd name="connsiteX15" fmla="*/ 925804 w 994614"/>
              <a:gd name="connsiteY15" fmla="*/ 708115 h 1852859"/>
              <a:gd name="connsiteX16" fmla="*/ 841981 w 994614"/>
              <a:gd name="connsiteY16" fmla="*/ 813832 h 1852859"/>
              <a:gd name="connsiteX17" fmla="*/ 726881 w 994614"/>
              <a:gd name="connsiteY17" fmla="*/ 918298 h 1852859"/>
              <a:gd name="connsiteX18" fmla="*/ 649939 w 994614"/>
              <a:gd name="connsiteY18" fmla="*/ 985856 h 1852859"/>
              <a:gd name="connsiteX19" fmla="*/ 594892 w 994614"/>
              <a:gd name="connsiteY19" fmla="*/ 1047785 h 1852859"/>
              <a:gd name="connsiteX20" fmla="*/ 561738 w 994614"/>
              <a:gd name="connsiteY20" fmla="*/ 1112841 h 1852859"/>
              <a:gd name="connsiteX21" fmla="*/ 550478 w 994614"/>
              <a:gd name="connsiteY21" fmla="*/ 1191034 h 1852859"/>
              <a:gd name="connsiteX22" fmla="*/ 558610 w 994614"/>
              <a:gd name="connsiteY22" fmla="*/ 1252338 h 1852859"/>
              <a:gd name="connsiteX23" fmla="*/ 580504 w 994614"/>
              <a:gd name="connsiteY23" fmla="*/ 1304883 h 1852859"/>
              <a:gd name="connsiteX24" fmla="*/ 251468 w 994614"/>
              <a:gd name="connsiteY24" fmla="*/ 1304883 h 1852859"/>
              <a:gd name="connsiteX25" fmla="*/ 232076 w 994614"/>
              <a:gd name="connsiteY25" fmla="*/ 1231695 h 1852859"/>
              <a:gd name="connsiteX26" fmla="*/ 225196 w 994614"/>
              <a:gd name="connsiteY26" fmla="*/ 1154753 h 1852859"/>
              <a:gd name="connsiteX27" fmla="*/ 236455 w 994614"/>
              <a:gd name="connsiteY27" fmla="*/ 1049662 h 1852859"/>
              <a:gd name="connsiteX28" fmla="*/ 270235 w 994614"/>
              <a:gd name="connsiteY28" fmla="*/ 960209 h 1852859"/>
              <a:gd name="connsiteX29" fmla="*/ 326533 w 994614"/>
              <a:gd name="connsiteY29" fmla="*/ 880139 h 1852859"/>
              <a:gd name="connsiteX30" fmla="*/ 405352 w 994614"/>
              <a:gd name="connsiteY30" fmla="*/ 804449 h 1852859"/>
              <a:gd name="connsiteX31" fmla="*/ 488549 w 994614"/>
              <a:gd name="connsiteY31" fmla="*/ 730009 h 1852859"/>
              <a:gd name="connsiteX32" fmla="*/ 549227 w 994614"/>
              <a:gd name="connsiteY32" fmla="*/ 661199 h 1852859"/>
              <a:gd name="connsiteX33" fmla="*/ 586760 w 994614"/>
              <a:gd name="connsiteY33" fmla="*/ 589887 h 1852859"/>
              <a:gd name="connsiteX34" fmla="*/ 599270 w 994614"/>
              <a:gd name="connsiteY34" fmla="*/ 507941 h 1852859"/>
              <a:gd name="connsiteX35" fmla="*/ 585509 w 994614"/>
              <a:gd name="connsiteY35" fmla="*/ 436004 h 1852859"/>
              <a:gd name="connsiteX36" fmla="*/ 546099 w 994614"/>
              <a:gd name="connsiteY36" fmla="*/ 379079 h 1852859"/>
              <a:gd name="connsiteX37" fmla="*/ 483545 w 994614"/>
              <a:gd name="connsiteY37" fmla="*/ 341547 h 1852859"/>
              <a:gd name="connsiteX38" fmla="*/ 401599 w 994614"/>
              <a:gd name="connsiteY38" fmla="*/ 327785 h 1852859"/>
              <a:gd name="connsiteX39" fmla="*/ 198923 w 994614"/>
              <a:gd name="connsiteY39" fmla="*/ 368445 h 1852859"/>
              <a:gd name="connsiteX40" fmla="*/ 0 w 994614"/>
              <a:gd name="connsiteY40" fmla="*/ 491677 h 1852859"/>
              <a:gd name="connsiteX41" fmla="*/ 0 w 994614"/>
              <a:gd name="connsiteY41" fmla="*/ 115100 h 1852859"/>
              <a:gd name="connsiteX42" fmla="*/ 210183 w 994614"/>
              <a:gd name="connsiteY42" fmla="*/ 28775 h 1852859"/>
              <a:gd name="connsiteX43" fmla="*/ 445387 w 994614"/>
              <a:gd name="connsiteY43" fmla="*/ 0 h 185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4614" h="1852859">
                <a:moveTo>
                  <a:pt x="434128" y="1440001"/>
                </a:moveTo>
                <a:cubicBezTo>
                  <a:pt x="500019" y="1440001"/>
                  <a:pt x="554649" y="1459601"/>
                  <a:pt x="598020" y="1498802"/>
                </a:cubicBezTo>
                <a:cubicBezTo>
                  <a:pt x="641391" y="1537168"/>
                  <a:pt x="663077" y="1585961"/>
                  <a:pt x="663077" y="1645179"/>
                </a:cubicBezTo>
                <a:cubicBezTo>
                  <a:pt x="663077" y="1705231"/>
                  <a:pt x="641808" y="1754857"/>
                  <a:pt x="599271" y="1794058"/>
                </a:cubicBezTo>
                <a:cubicBezTo>
                  <a:pt x="555900" y="1833259"/>
                  <a:pt x="500852" y="1852859"/>
                  <a:pt x="434128" y="1852859"/>
                </a:cubicBezTo>
                <a:cubicBezTo>
                  <a:pt x="367403" y="1852859"/>
                  <a:pt x="311939" y="1832842"/>
                  <a:pt x="267734" y="1792807"/>
                </a:cubicBezTo>
                <a:cubicBezTo>
                  <a:pt x="223528" y="1751104"/>
                  <a:pt x="201426" y="1701895"/>
                  <a:pt x="201426" y="1645179"/>
                </a:cubicBezTo>
                <a:cubicBezTo>
                  <a:pt x="201426" y="1586795"/>
                  <a:pt x="223528" y="1538002"/>
                  <a:pt x="267734" y="1498802"/>
                </a:cubicBezTo>
                <a:cubicBezTo>
                  <a:pt x="311939" y="1459601"/>
                  <a:pt x="367403" y="1440001"/>
                  <a:pt x="434128" y="1440001"/>
                </a:cubicBezTo>
                <a:close/>
                <a:moveTo>
                  <a:pt x="445387" y="0"/>
                </a:moveTo>
                <a:cubicBezTo>
                  <a:pt x="522954" y="0"/>
                  <a:pt x="595100" y="8549"/>
                  <a:pt x="661825" y="25647"/>
                </a:cubicBezTo>
                <a:cubicBezTo>
                  <a:pt x="728549" y="42745"/>
                  <a:pt x="786725" y="69644"/>
                  <a:pt x="836351" y="106342"/>
                </a:cubicBezTo>
                <a:cubicBezTo>
                  <a:pt x="885978" y="143041"/>
                  <a:pt x="924761" y="189957"/>
                  <a:pt x="952702" y="247090"/>
                </a:cubicBezTo>
                <a:cubicBezTo>
                  <a:pt x="980643" y="304222"/>
                  <a:pt x="994614" y="372824"/>
                  <a:pt x="994614" y="452893"/>
                </a:cubicBezTo>
                <a:cubicBezTo>
                  <a:pt x="994614" y="503771"/>
                  <a:pt x="988775" y="549853"/>
                  <a:pt x="977099" y="591138"/>
                </a:cubicBezTo>
                <a:cubicBezTo>
                  <a:pt x="965422" y="632424"/>
                  <a:pt x="948324" y="671417"/>
                  <a:pt x="925804" y="708115"/>
                </a:cubicBezTo>
                <a:cubicBezTo>
                  <a:pt x="903284" y="744813"/>
                  <a:pt x="875343" y="780052"/>
                  <a:pt x="841981" y="813832"/>
                </a:cubicBezTo>
                <a:cubicBezTo>
                  <a:pt x="808619" y="847611"/>
                  <a:pt x="770252" y="882433"/>
                  <a:pt x="726881" y="918298"/>
                </a:cubicBezTo>
                <a:cubicBezTo>
                  <a:pt x="697689" y="942485"/>
                  <a:pt x="672042" y="965005"/>
                  <a:pt x="649939" y="985856"/>
                </a:cubicBezTo>
                <a:cubicBezTo>
                  <a:pt x="627837" y="1006708"/>
                  <a:pt x="609488" y="1027351"/>
                  <a:pt x="594892" y="1047785"/>
                </a:cubicBezTo>
                <a:cubicBezTo>
                  <a:pt x="580295" y="1068219"/>
                  <a:pt x="569244" y="1089905"/>
                  <a:pt x="561738" y="1112841"/>
                </a:cubicBezTo>
                <a:cubicBezTo>
                  <a:pt x="554231" y="1135778"/>
                  <a:pt x="550478" y="1161842"/>
                  <a:pt x="550478" y="1191034"/>
                </a:cubicBezTo>
                <a:cubicBezTo>
                  <a:pt x="550478" y="1211052"/>
                  <a:pt x="553189" y="1231486"/>
                  <a:pt x="558610" y="1252338"/>
                </a:cubicBezTo>
                <a:cubicBezTo>
                  <a:pt x="564031" y="1273189"/>
                  <a:pt x="571329" y="1290704"/>
                  <a:pt x="580504" y="1304883"/>
                </a:cubicBezTo>
                <a:lnTo>
                  <a:pt x="251468" y="1304883"/>
                </a:lnTo>
                <a:cubicBezTo>
                  <a:pt x="243128" y="1283198"/>
                  <a:pt x="236664" y="1258801"/>
                  <a:pt x="232076" y="1231695"/>
                </a:cubicBezTo>
                <a:cubicBezTo>
                  <a:pt x="227489" y="1204588"/>
                  <a:pt x="225196" y="1178940"/>
                  <a:pt x="225196" y="1154753"/>
                </a:cubicBezTo>
                <a:cubicBezTo>
                  <a:pt x="225196" y="1116386"/>
                  <a:pt x="228949" y="1081356"/>
                  <a:pt x="236455" y="1049662"/>
                </a:cubicBezTo>
                <a:cubicBezTo>
                  <a:pt x="243962" y="1017967"/>
                  <a:pt x="255222" y="988150"/>
                  <a:pt x="270235" y="960209"/>
                </a:cubicBezTo>
                <a:cubicBezTo>
                  <a:pt x="285248" y="932268"/>
                  <a:pt x="304014" y="905578"/>
                  <a:pt x="326533" y="880139"/>
                </a:cubicBezTo>
                <a:cubicBezTo>
                  <a:pt x="349053" y="854701"/>
                  <a:pt x="375326" y="829470"/>
                  <a:pt x="405352" y="804449"/>
                </a:cubicBezTo>
                <a:cubicBezTo>
                  <a:pt x="437046" y="777759"/>
                  <a:pt x="464779" y="752946"/>
                  <a:pt x="488549" y="730009"/>
                </a:cubicBezTo>
                <a:cubicBezTo>
                  <a:pt x="512320" y="707072"/>
                  <a:pt x="532546" y="684136"/>
                  <a:pt x="549227" y="661199"/>
                </a:cubicBezTo>
                <a:cubicBezTo>
                  <a:pt x="565908" y="638263"/>
                  <a:pt x="578419" y="614492"/>
                  <a:pt x="586760" y="589887"/>
                </a:cubicBezTo>
                <a:cubicBezTo>
                  <a:pt x="595100" y="565283"/>
                  <a:pt x="599270" y="537967"/>
                  <a:pt x="599270" y="507941"/>
                </a:cubicBezTo>
                <a:cubicBezTo>
                  <a:pt x="599270" y="482085"/>
                  <a:pt x="594683" y="458106"/>
                  <a:pt x="585509" y="436004"/>
                </a:cubicBezTo>
                <a:cubicBezTo>
                  <a:pt x="576334" y="413901"/>
                  <a:pt x="563197" y="394926"/>
                  <a:pt x="546099" y="379079"/>
                </a:cubicBezTo>
                <a:cubicBezTo>
                  <a:pt x="529001" y="363232"/>
                  <a:pt x="508150" y="350721"/>
                  <a:pt x="483545" y="341547"/>
                </a:cubicBezTo>
                <a:cubicBezTo>
                  <a:pt x="458940" y="332372"/>
                  <a:pt x="431625" y="327785"/>
                  <a:pt x="401599" y="327785"/>
                </a:cubicBezTo>
                <a:cubicBezTo>
                  <a:pt x="336542" y="327785"/>
                  <a:pt x="268984" y="341338"/>
                  <a:pt x="198923" y="368445"/>
                </a:cubicBezTo>
                <a:cubicBezTo>
                  <a:pt x="128862" y="395552"/>
                  <a:pt x="62554" y="436629"/>
                  <a:pt x="0" y="491677"/>
                </a:cubicBezTo>
                <a:lnTo>
                  <a:pt x="0" y="115100"/>
                </a:lnTo>
                <a:cubicBezTo>
                  <a:pt x="64223" y="76733"/>
                  <a:pt x="134283" y="47958"/>
                  <a:pt x="210183" y="28775"/>
                </a:cubicBezTo>
                <a:cubicBezTo>
                  <a:pt x="286082" y="9592"/>
                  <a:pt x="364483" y="0"/>
                  <a:pt x="445387" y="0"/>
                </a:cubicBez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6880691" y="1810386"/>
            <a:ext cx="5311309" cy="3237864"/>
          </a:xfrm>
        </p:spPr>
        <p:txBody>
          <a:bodyPr anchor="ctr">
            <a:normAutofit/>
          </a:bodyPr>
          <a:lstStyle>
            <a:lvl1pPr marL="0" indent="0" algn="ctr">
              <a:buNone/>
              <a:defRPr sz="4000" b="0" i="0">
                <a:solidFill>
                  <a:schemeClr val="bg1"/>
                </a:solidFill>
                <a:latin typeface="+mj-lt"/>
              </a:defRPr>
            </a:lvl1pPr>
            <a:lvl2pPr marL="457112" indent="0" algn="ctr">
              <a:buNone/>
              <a:defRPr sz="3600" b="0" i="0">
                <a:solidFill>
                  <a:schemeClr val="bg1"/>
                </a:solidFill>
                <a:latin typeface="+mj-lt"/>
              </a:defRPr>
            </a:lvl2pPr>
            <a:lvl3pPr marL="914225" indent="0" algn="ctr">
              <a:buNone/>
              <a:defRPr sz="3200" b="0" i="0">
                <a:solidFill>
                  <a:schemeClr val="bg1"/>
                </a:solidFill>
                <a:latin typeface="+mj-lt"/>
              </a:defRPr>
            </a:lvl3pPr>
            <a:lvl4pPr marL="1371337" indent="0" algn="ctr">
              <a:buNone/>
              <a:defRPr sz="2800" b="0" i="0">
                <a:solidFill>
                  <a:schemeClr val="bg1"/>
                </a:solidFill>
                <a:latin typeface="+mj-lt"/>
              </a:defRPr>
            </a:lvl4pPr>
            <a:lvl5pPr marL="1828449" indent="0" algn="ctr">
              <a:buNone/>
              <a:defRPr sz="2800" b="0" i="0">
                <a:solidFill>
                  <a:schemeClr val="bg1"/>
                </a:solidFill>
                <a:latin typeface="+mj-lt"/>
              </a:defRPr>
            </a:lvl5pPr>
          </a:lstStyle>
          <a:p>
            <a:pPr lvl="0"/>
            <a:r>
              <a:rPr lang="en-US" dirty="0"/>
              <a:t>INSERT QUESTION HERE</a:t>
            </a:r>
          </a:p>
        </p:txBody>
      </p:sp>
      <p:sp>
        <p:nvSpPr>
          <p:cNvPr id="3" name="Picture Placeholder 2"/>
          <p:cNvSpPr>
            <a:spLocks noGrp="1"/>
          </p:cNvSpPr>
          <p:nvPr>
            <p:ph type="pic" sz="quarter" idx="11"/>
          </p:nvPr>
        </p:nvSpPr>
        <p:spPr>
          <a:xfrm>
            <a:off x="-305" y="0"/>
            <a:ext cx="6596062" cy="6858000"/>
          </a:xfrm>
        </p:spPr>
        <p:txBody>
          <a:bodyPr/>
          <a:lstStyle>
            <a:lvl1pPr>
              <a:defRPr b="0" i="0">
                <a:solidFill>
                  <a:schemeClr val="bg1"/>
                </a:solidFill>
                <a:latin typeface="+mj-lt"/>
              </a:defRPr>
            </a:lvl1pPr>
          </a:lstStyle>
          <a:p>
            <a:endParaRPr lang="en-US" dirty="0"/>
          </a:p>
        </p:txBody>
      </p:sp>
    </p:spTree>
    <p:extLst>
      <p:ext uri="{BB962C8B-B14F-4D97-AF65-F5344CB8AC3E}">
        <p14:creationId xmlns:p14="http://schemas.microsoft.com/office/powerpoint/2010/main" val="29609992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QUESTION SLIDE WITH IMAGE ON LEFT">
    <p:bg>
      <p:bgPr>
        <a:solidFill>
          <a:srgbClr val="26262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32392" t="23636" r="32134" b="35863"/>
          <a:stretch/>
        </p:blipFill>
        <p:spPr>
          <a:xfrm>
            <a:off x="9310256" y="1810386"/>
            <a:ext cx="2687017" cy="3932002"/>
          </a:xfrm>
          <a:prstGeom prst="rect">
            <a:avLst/>
          </a:prstGeom>
        </p:spPr>
      </p:pic>
      <p:grpSp>
        <p:nvGrpSpPr>
          <p:cNvPr id="8" name="Group 7"/>
          <p:cNvGrpSpPr/>
          <p:nvPr/>
        </p:nvGrpSpPr>
        <p:grpSpPr>
          <a:xfrm flipH="1">
            <a:off x="6595756" y="0"/>
            <a:ext cx="5596244" cy="6858000"/>
            <a:chOff x="2706625" y="-745"/>
            <a:chExt cx="5596244" cy="6858000"/>
          </a:xfrm>
        </p:grpSpPr>
        <p:sp>
          <p:nvSpPr>
            <p:cNvPr id="12" name="Rectangle 11"/>
            <p:cNvSpPr/>
            <p:nvPr/>
          </p:nvSpPr>
          <p:spPr>
            <a:xfrm>
              <a:off x="8017933" y="-745"/>
              <a:ext cx="284936" cy="6858000"/>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a:off x="2706625" y="-745"/>
              <a:ext cx="531131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9" name="Text Placeholder 8"/>
          <p:cNvSpPr>
            <a:spLocks noGrp="1"/>
          </p:cNvSpPr>
          <p:nvPr>
            <p:ph type="body" sz="quarter" idx="10" hasCustomPrompt="1"/>
          </p:nvPr>
        </p:nvSpPr>
        <p:spPr>
          <a:xfrm>
            <a:off x="6880691" y="1810386"/>
            <a:ext cx="5311309" cy="3237864"/>
          </a:xfrm>
        </p:spPr>
        <p:txBody>
          <a:bodyPr anchor="ctr">
            <a:normAutofit/>
          </a:bodyPr>
          <a:lstStyle>
            <a:lvl1pPr marL="0" indent="0" algn="ctr">
              <a:buNone/>
              <a:defRPr sz="4000" b="0" i="0">
                <a:solidFill>
                  <a:schemeClr val="bg1"/>
                </a:solidFill>
                <a:latin typeface="+mj-lt"/>
              </a:defRPr>
            </a:lvl1pPr>
            <a:lvl2pPr marL="457112" indent="0" algn="ctr">
              <a:buNone/>
              <a:defRPr sz="3600" b="0" i="0">
                <a:solidFill>
                  <a:schemeClr val="bg1"/>
                </a:solidFill>
                <a:latin typeface="+mj-lt"/>
              </a:defRPr>
            </a:lvl2pPr>
            <a:lvl3pPr marL="914225" indent="0" algn="ctr">
              <a:buNone/>
              <a:defRPr sz="3200" b="0" i="0">
                <a:solidFill>
                  <a:schemeClr val="bg1"/>
                </a:solidFill>
                <a:latin typeface="+mj-lt"/>
              </a:defRPr>
            </a:lvl3pPr>
            <a:lvl4pPr marL="1371337" indent="0" algn="ctr">
              <a:buNone/>
              <a:defRPr sz="2800" b="0" i="0">
                <a:solidFill>
                  <a:schemeClr val="bg1"/>
                </a:solidFill>
                <a:latin typeface="+mj-lt"/>
              </a:defRPr>
            </a:lvl4pPr>
            <a:lvl5pPr marL="1828449" indent="0" algn="ctr">
              <a:buNone/>
              <a:defRPr sz="2800" b="0" i="0">
                <a:solidFill>
                  <a:schemeClr val="bg1"/>
                </a:solidFill>
                <a:latin typeface="+mj-lt"/>
              </a:defRPr>
            </a:lvl5pPr>
          </a:lstStyle>
          <a:p>
            <a:pPr lvl="0"/>
            <a:r>
              <a:rPr lang="en-US" dirty="0"/>
              <a:t>INSERT CONTENT HERE</a:t>
            </a:r>
          </a:p>
        </p:txBody>
      </p:sp>
      <p:sp>
        <p:nvSpPr>
          <p:cNvPr id="3" name="Picture Placeholder 2"/>
          <p:cNvSpPr>
            <a:spLocks noGrp="1"/>
          </p:cNvSpPr>
          <p:nvPr>
            <p:ph type="pic" sz="quarter" idx="11"/>
          </p:nvPr>
        </p:nvSpPr>
        <p:spPr>
          <a:xfrm>
            <a:off x="-305" y="0"/>
            <a:ext cx="6596062" cy="6858000"/>
          </a:xfrm>
        </p:spPr>
        <p:txBody>
          <a:bodyPr/>
          <a:lstStyle>
            <a:lvl1pPr>
              <a:defRPr b="0" i="0">
                <a:solidFill>
                  <a:schemeClr val="bg1"/>
                </a:solidFill>
                <a:latin typeface="+mj-lt"/>
              </a:defRPr>
            </a:lvl1pPr>
          </a:lstStyle>
          <a:p>
            <a:endParaRPr lang="en-US" dirty="0"/>
          </a:p>
        </p:txBody>
      </p:sp>
    </p:spTree>
    <p:extLst>
      <p:ext uri="{BB962C8B-B14F-4D97-AF65-F5344CB8AC3E}">
        <p14:creationId xmlns:p14="http://schemas.microsoft.com/office/powerpoint/2010/main" val="42670771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LEFT IMAGE">
    <p:bg>
      <p:bgPr>
        <a:solidFill>
          <a:srgbClr val="26262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32392" t="23636" r="32134" b="35863"/>
          <a:stretch/>
        </p:blipFill>
        <p:spPr>
          <a:xfrm>
            <a:off x="9310256" y="1810386"/>
            <a:ext cx="2687017" cy="3932002"/>
          </a:xfrm>
          <a:prstGeom prst="rect">
            <a:avLst/>
          </a:prstGeom>
        </p:spPr>
      </p:pic>
      <p:grpSp>
        <p:nvGrpSpPr>
          <p:cNvPr id="8" name="Group 7"/>
          <p:cNvGrpSpPr/>
          <p:nvPr/>
        </p:nvGrpSpPr>
        <p:grpSpPr>
          <a:xfrm flipH="1">
            <a:off x="6595756" y="0"/>
            <a:ext cx="5596244" cy="6858000"/>
            <a:chOff x="2706625" y="-745"/>
            <a:chExt cx="5596244" cy="6858000"/>
          </a:xfrm>
        </p:grpSpPr>
        <p:sp>
          <p:nvSpPr>
            <p:cNvPr id="12" name="Rectangle 11"/>
            <p:cNvSpPr/>
            <p:nvPr/>
          </p:nvSpPr>
          <p:spPr>
            <a:xfrm>
              <a:off x="8017933" y="-745"/>
              <a:ext cx="284936" cy="6858000"/>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a:off x="2706625" y="-745"/>
              <a:ext cx="531131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9" name="Text Placeholder 8"/>
          <p:cNvSpPr>
            <a:spLocks noGrp="1"/>
          </p:cNvSpPr>
          <p:nvPr>
            <p:ph type="body" sz="quarter" idx="10" hasCustomPrompt="1"/>
          </p:nvPr>
        </p:nvSpPr>
        <p:spPr>
          <a:xfrm>
            <a:off x="6880691" y="1810387"/>
            <a:ext cx="5311309" cy="721799"/>
          </a:xfrm>
        </p:spPr>
        <p:txBody>
          <a:bodyPr anchor="ctr">
            <a:normAutofit/>
          </a:bodyPr>
          <a:lstStyle>
            <a:lvl1pPr marL="0" indent="0" algn="ctr">
              <a:buNone/>
              <a:defRPr sz="4000" b="0" i="0">
                <a:solidFill>
                  <a:schemeClr val="bg1"/>
                </a:solidFill>
                <a:latin typeface="+mj-lt"/>
              </a:defRPr>
            </a:lvl1pPr>
            <a:lvl2pPr marL="457112" indent="0" algn="ctr">
              <a:buNone/>
              <a:defRPr sz="3600" b="0" i="0">
                <a:solidFill>
                  <a:schemeClr val="bg1"/>
                </a:solidFill>
                <a:latin typeface="+mj-lt"/>
              </a:defRPr>
            </a:lvl2pPr>
            <a:lvl3pPr marL="914225" indent="0" algn="ctr">
              <a:buNone/>
              <a:defRPr sz="3200" b="0" i="0">
                <a:solidFill>
                  <a:schemeClr val="bg1"/>
                </a:solidFill>
                <a:latin typeface="+mj-lt"/>
              </a:defRPr>
            </a:lvl3pPr>
            <a:lvl4pPr marL="1371337" indent="0" algn="ctr">
              <a:buNone/>
              <a:defRPr sz="2800" b="0" i="0">
                <a:solidFill>
                  <a:schemeClr val="bg1"/>
                </a:solidFill>
                <a:latin typeface="+mj-lt"/>
              </a:defRPr>
            </a:lvl4pPr>
            <a:lvl5pPr marL="1828449" indent="0" algn="ctr">
              <a:buNone/>
              <a:defRPr sz="2800" b="0" i="0">
                <a:solidFill>
                  <a:schemeClr val="bg1"/>
                </a:solidFill>
                <a:latin typeface="+mj-lt"/>
              </a:defRPr>
            </a:lvl5pPr>
          </a:lstStyle>
          <a:p>
            <a:pPr lvl="0"/>
            <a:r>
              <a:rPr lang="en-US" dirty="0"/>
              <a:t>HEADLINE GOES HERE</a:t>
            </a:r>
          </a:p>
        </p:txBody>
      </p:sp>
      <p:sp>
        <p:nvSpPr>
          <p:cNvPr id="3" name="Picture Placeholder 2"/>
          <p:cNvSpPr>
            <a:spLocks noGrp="1"/>
          </p:cNvSpPr>
          <p:nvPr>
            <p:ph type="pic" sz="quarter" idx="11"/>
          </p:nvPr>
        </p:nvSpPr>
        <p:spPr>
          <a:xfrm>
            <a:off x="-305" y="0"/>
            <a:ext cx="6596062" cy="6858000"/>
          </a:xfrm>
        </p:spPr>
        <p:txBody>
          <a:bodyPr/>
          <a:lstStyle>
            <a:lvl1pPr>
              <a:defRPr b="0" i="0">
                <a:solidFill>
                  <a:schemeClr val="bg1"/>
                </a:solidFill>
                <a:latin typeface="+mj-lt"/>
              </a:defRPr>
            </a:lvl1pPr>
          </a:lstStyle>
          <a:p>
            <a:endParaRPr lang="en-US" dirty="0"/>
          </a:p>
        </p:txBody>
      </p:sp>
      <p:sp>
        <p:nvSpPr>
          <p:cNvPr id="10" name="Text Placeholder 8"/>
          <p:cNvSpPr>
            <a:spLocks noGrp="1"/>
          </p:cNvSpPr>
          <p:nvPr>
            <p:ph type="body" sz="quarter" idx="12" hasCustomPrompt="1"/>
          </p:nvPr>
        </p:nvSpPr>
        <p:spPr>
          <a:xfrm>
            <a:off x="6880692" y="2580237"/>
            <a:ext cx="5311309" cy="1196150"/>
          </a:xfrm>
        </p:spPr>
        <p:txBody>
          <a:bodyPr anchor="ctr">
            <a:normAutofit/>
          </a:bodyPr>
          <a:lstStyle>
            <a:lvl1pPr marL="0" indent="0" algn="ctr">
              <a:buNone/>
              <a:defRPr sz="2800" b="0" i="0">
                <a:solidFill>
                  <a:schemeClr val="bg1"/>
                </a:solidFill>
                <a:latin typeface="+mj-lt"/>
              </a:defRPr>
            </a:lvl1pPr>
            <a:lvl2pPr marL="457112" indent="0" algn="ctr">
              <a:buNone/>
              <a:defRPr sz="3600" b="0" i="0">
                <a:solidFill>
                  <a:schemeClr val="bg1"/>
                </a:solidFill>
                <a:latin typeface="+mj-lt"/>
              </a:defRPr>
            </a:lvl2pPr>
            <a:lvl3pPr marL="914225" indent="0" algn="ctr">
              <a:buNone/>
              <a:defRPr sz="3200" b="0" i="0">
                <a:solidFill>
                  <a:schemeClr val="bg1"/>
                </a:solidFill>
                <a:latin typeface="+mj-lt"/>
              </a:defRPr>
            </a:lvl3pPr>
            <a:lvl4pPr marL="1371337" indent="0" algn="ctr">
              <a:buNone/>
              <a:defRPr sz="2800" b="0" i="0">
                <a:solidFill>
                  <a:schemeClr val="bg1"/>
                </a:solidFill>
                <a:latin typeface="+mj-lt"/>
              </a:defRPr>
            </a:lvl4pPr>
            <a:lvl5pPr marL="1828449" indent="0" algn="ctr">
              <a:buNone/>
              <a:defRPr sz="2800" b="0" i="0">
                <a:solidFill>
                  <a:schemeClr val="bg1"/>
                </a:solidFill>
                <a:latin typeface="+mj-lt"/>
              </a:defRPr>
            </a:lvl5pPr>
          </a:lstStyle>
          <a:p>
            <a:pPr lvl="0"/>
            <a:r>
              <a:rPr lang="en-US" dirty="0"/>
              <a:t>SUBHEAD OR TEXT CAN GO HERE</a:t>
            </a:r>
          </a:p>
        </p:txBody>
      </p:sp>
    </p:spTree>
    <p:extLst>
      <p:ext uri="{BB962C8B-B14F-4D97-AF65-F5344CB8AC3E}">
        <p14:creationId xmlns:p14="http://schemas.microsoft.com/office/powerpoint/2010/main" val="36822239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SLIDE RIGHT IMAGE">
    <p:bg>
      <p:bgPr>
        <a:solidFill>
          <a:srgbClr val="26262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32392" t="23636" r="32134" b="35863"/>
          <a:stretch/>
        </p:blipFill>
        <p:spPr>
          <a:xfrm>
            <a:off x="9310256" y="1810386"/>
            <a:ext cx="2687017" cy="3932002"/>
          </a:xfrm>
          <a:prstGeom prst="rect">
            <a:avLst/>
          </a:prstGeom>
        </p:spPr>
      </p:pic>
      <p:grpSp>
        <p:nvGrpSpPr>
          <p:cNvPr id="8" name="Group 7"/>
          <p:cNvGrpSpPr/>
          <p:nvPr/>
        </p:nvGrpSpPr>
        <p:grpSpPr>
          <a:xfrm>
            <a:off x="0" y="0"/>
            <a:ext cx="5596244" cy="6858000"/>
            <a:chOff x="2706625" y="-745"/>
            <a:chExt cx="5596244" cy="6858000"/>
          </a:xfrm>
        </p:grpSpPr>
        <p:sp>
          <p:nvSpPr>
            <p:cNvPr id="12" name="Rectangle 11"/>
            <p:cNvSpPr/>
            <p:nvPr/>
          </p:nvSpPr>
          <p:spPr>
            <a:xfrm>
              <a:off x="8017933" y="-745"/>
              <a:ext cx="284936" cy="6858000"/>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a:off x="2706625" y="-745"/>
              <a:ext cx="531131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9" name="Text Placeholder 8"/>
          <p:cNvSpPr>
            <a:spLocks noGrp="1"/>
          </p:cNvSpPr>
          <p:nvPr>
            <p:ph type="body" sz="quarter" idx="10" hasCustomPrompt="1"/>
          </p:nvPr>
        </p:nvSpPr>
        <p:spPr>
          <a:xfrm>
            <a:off x="0" y="2119876"/>
            <a:ext cx="5311309" cy="721799"/>
          </a:xfrm>
        </p:spPr>
        <p:txBody>
          <a:bodyPr anchor="ctr">
            <a:normAutofit/>
          </a:bodyPr>
          <a:lstStyle>
            <a:lvl1pPr marL="0" indent="0" algn="ctr">
              <a:buNone/>
              <a:defRPr sz="4000" b="0" i="0">
                <a:solidFill>
                  <a:schemeClr val="bg1"/>
                </a:solidFill>
                <a:latin typeface="+mj-lt"/>
              </a:defRPr>
            </a:lvl1pPr>
            <a:lvl2pPr marL="457112" indent="0" algn="ctr">
              <a:buNone/>
              <a:defRPr sz="3600" b="0" i="0">
                <a:solidFill>
                  <a:schemeClr val="bg1"/>
                </a:solidFill>
                <a:latin typeface="+mj-lt"/>
              </a:defRPr>
            </a:lvl2pPr>
            <a:lvl3pPr marL="914225" indent="0" algn="ctr">
              <a:buNone/>
              <a:defRPr sz="3200" b="0" i="0">
                <a:solidFill>
                  <a:schemeClr val="bg1"/>
                </a:solidFill>
                <a:latin typeface="+mj-lt"/>
              </a:defRPr>
            </a:lvl3pPr>
            <a:lvl4pPr marL="1371337" indent="0" algn="ctr">
              <a:buNone/>
              <a:defRPr sz="2800" b="0" i="0">
                <a:solidFill>
                  <a:schemeClr val="bg1"/>
                </a:solidFill>
                <a:latin typeface="+mj-lt"/>
              </a:defRPr>
            </a:lvl4pPr>
            <a:lvl5pPr marL="1828449" indent="0" algn="ctr">
              <a:buNone/>
              <a:defRPr sz="2800" b="0" i="0">
                <a:solidFill>
                  <a:schemeClr val="bg1"/>
                </a:solidFill>
                <a:latin typeface="+mj-lt"/>
              </a:defRPr>
            </a:lvl5pPr>
          </a:lstStyle>
          <a:p>
            <a:pPr lvl="0"/>
            <a:r>
              <a:rPr lang="en-US" dirty="0"/>
              <a:t>HEADLINE GOES HERE</a:t>
            </a:r>
          </a:p>
        </p:txBody>
      </p:sp>
      <p:sp>
        <p:nvSpPr>
          <p:cNvPr id="3" name="Picture Placeholder 2"/>
          <p:cNvSpPr>
            <a:spLocks noGrp="1"/>
          </p:cNvSpPr>
          <p:nvPr>
            <p:ph type="pic" sz="quarter" idx="11"/>
          </p:nvPr>
        </p:nvSpPr>
        <p:spPr>
          <a:xfrm>
            <a:off x="5595937" y="14068"/>
            <a:ext cx="6596062" cy="6858000"/>
          </a:xfrm>
        </p:spPr>
        <p:txBody>
          <a:bodyPr/>
          <a:lstStyle>
            <a:lvl1pPr>
              <a:defRPr b="0" i="0">
                <a:solidFill>
                  <a:schemeClr val="bg1"/>
                </a:solidFill>
                <a:latin typeface="+mj-lt"/>
              </a:defRPr>
            </a:lvl1pPr>
          </a:lstStyle>
          <a:p>
            <a:endParaRPr lang="en-US" dirty="0"/>
          </a:p>
        </p:txBody>
      </p:sp>
      <p:sp>
        <p:nvSpPr>
          <p:cNvPr id="10" name="Text Placeholder 8"/>
          <p:cNvSpPr>
            <a:spLocks noGrp="1"/>
          </p:cNvSpPr>
          <p:nvPr>
            <p:ph type="body" sz="quarter" idx="12" hasCustomPrompt="1"/>
          </p:nvPr>
        </p:nvSpPr>
        <p:spPr>
          <a:xfrm>
            <a:off x="1" y="2889726"/>
            <a:ext cx="5311309" cy="1196150"/>
          </a:xfrm>
        </p:spPr>
        <p:txBody>
          <a:bodyPr anchor="ctr">
            <a:normAutofit/>
          </a:bodyPr>
          <a:lstStyle>
            <a:lvl1pPr marL="0" indent="0" algn="ctr">
              <a:buNone/>
              <a:defRPr sz="2800" b="0" i="0">
                <a:solidFill>
                  <a:schemeClr val="bg1"/>
                </a:solidFill>
                <a:latin typeface="+mj-lt"/>
              </a:defRPr>
            </a:lvl1pPr>
            <a:lvl2pPr marL="457112" indent="0" algn="ctr">
              <a:buNone/>
              <a:defRPr sz="3600" b="0" i="0">
                <a:solidFill>
                  <a:schemeClr val="bg1"/>
                </a:solidFill>
                <a:latin typeface="+mj-lt"/>
              </a:defRPr>
            </a:lvl2pPr>
            <a:lvl3pPr marL="914225" indent="0" algn="ctr">
              <a:buNone/>
              <a:defRPr sz="3200" b="0" i="0">
                <a:solidFill>
                  <a:schemeClr val="bg1"/>
                </a:solidFill>
                <a:latin typeface="+mj-lt"/>
              </a:defRPr>
            </a:lvl3pPr>
            <a:lvl4pPr marL="1371337" indent="0" algn="ctr">
              <a:buNone/>
              <a:defRPr sz="2800" b="0" i="0">
                <a:solidFill>
                  <a:schemeClr val="bg1"/>
                </a:solidFill>
                <a:latin typeface="+mj-lt"/>
              </a:defRPr>
            </a:lvl4pPr>
            <a:lvl5pPr marL="1828449" indent="0" algn="ctr">
              <a:buNone/>
              <a:defRPr sz="2800" b="0" i="0">
                <a:solidFill>
                  <a:schemeClr val="bg1"/>
                </a:solidFill>
                <a:latin typeface="+mj-lt"/>
              </a:defRPr>
            </a:lvl5pPr>
          </a:lstStyle>
          <a:p>
            <a:pPr lvl="0"/>
            <a:r>
              <a:rPr lang="en-US" dirty="0"/>
              <a:t>SUBHEAD OR TEXT CAN GO HERE</a:t>
            </a:r>
          </a:p>
        </p:txBody>
      </p:sp>
    </p:spTree>
    <p:extLst>
      <p:ext uri="{BB962C8B-B14F-4D97-AF65-F5344CB8AC3E}">
        <p14:creationId xmlns:p14="http://schemas.microsoft.com/office/powerpoint/2010/main" val="35854859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0572718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9A4D1D-AA27-434F-857A-6CD85676BF87}"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97418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155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9A4D1D-AA27-434F-857A-6CD85676BF87}"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409315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9A4D1D-AA27-434F-857A-6CD85676BF87}" type="datetimeFigureOut">
              <a:rPr lang="en-US" smtClean="0"/>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24660813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9A4D1D-AA27-434F-857A-6CD85676BF87}" type="datetimeFigureOut">
              <a:rPr lang="en-US" smtClean="0"/>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83042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A4D1D-AA27-434F-857A-6CD85676BF87}" type="datetimeFigureOut">
              <a:rPr lang="en-US" smtClean="0"/>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161452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2392500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9" y="987426"/>
            <a:ext cx="6172200" cy="4873625"/>
          </a:xfrm>
        </p:spPr>
        <p:txBody>
          <a:bodyPr/>
          <a:lstStyle>
            <a:lvl1pPr marL="0" indent="0">
              <a:buNone/>
              <a:defRPr sz="3200"/>
            </a:lvl1pPr>
            <a:lvl2pPr marL="457112" indent="0">
              <a:buNone/>
              <a:defRPr sz="2800"/>
            </a:lvl2pPr>
            <a:lvl3pPr marL="914225" indent="0">
              <a:buNone/>
              <a:defRPr sz="2400"/>
            </a:lvl3pPr>
            <a:lvl4pPr marL="1371337" indent="0">
              <a:buNone/>
              <a:defRPr sz="2000"/>
            </a:lvl4pPr>
            <a:lvl5pPr marL="1828449" indent="0">
              <a:buNone/>
              <a:defRPr sz="2000"/>
            </a:lvl5pPr>
            <a:lvl6pPr marL="2285561" indent="0">
              <a:buNone/>
              <a:defRPr sz="2000"/>
            </a:lvl6pPr>
            <a:lvl7pPr marL="2742674" indent="0">
              <a:buNone/>
              <a:defRPr sz="2000"/>
            </a:lvl7pPr>
            <a:lvl8pPr marL="3199785" indent="0">
              <a:buNone/>
              <a:defRPr sz="2000"/>
            </a:lvl8pPr>
            <a:lvl9pPr marL="3656897"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42136041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15208273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1" y="1189179"/>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889804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C54CE5-D30B-44B5-94C4-673722E1A0C6}"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96532-DB80-4AA3-A2BD-6F40231F32BC}" type="slidenum">
              <a:rPr lang="en-US" smtClean="0"/>
              <a:t>‹#›</a:t>
            </a:fld>
            <a:endParaRPr lang="en-US"/>
          </a:p>
        </p:txBody>
      </p:sp>
    </p:spTree>
    <p:extLst>
      <p:ext uri="{BB962C8B-B14F-4D97-AF65-F5344CB8AC3E}">
        <p14:creationId xmlns:p14="http://schemas.microsoft.com/office/powerpoint/2010/main" val="277970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154796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9.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image" Target="../media/image17.png"/><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theme" Target="../theme/theme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A4D1D-AA27-434F-857A-6CD85676BF87}"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526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399A4D1D-AA27-434F-857A-6CD85676BF87}" type="datetimeFigureOut">
              <a:rPr lang="en-US" smtClean="0"/>
              <a:pPr/>
              <a:t>11/9/2017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A7F99370-00E9-479B-84B4-4B94A6BFFD54}" type="slidenum">
              <a:rPr lang="en-US" smtClean="0"/>
              <a:pPr/>
              <a:t>‹#›</a:t>
            </a:fld>
            <a:endParaRPr lang="en-US"/>
          </a:p>
        </p:txBody>
      </p:sp>
      <p:pic>
        <p:nvPicPr>
          <p:cNvPr id="7" name="Picture 6"/>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46865377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6555424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01000-C719-4E90-A59E-F6D88A338D3A}" type="datetimeFigureOut">
              <a:rPr lang="en-US" smtClean="0"/>
              <a:t>11/9/2017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8D3FA-54BB-470B-86A7-6910FDA8C5AA}" type="slidenum">
              <a:rPr lang="en-US" smtClean="0"/>
              <a:t>‹#›</a:t>
            </a:fld>
            <a:endParaRPr lang="en-US" dirty="0"/>
          </a:p>
        </p:txBody>
      </p:sp>
    </p:spTree>
    <p:extLst>
      <p:ext uri="{BB962C8B-B14F-4D97-AF65-F5344CB8AC3E}">
        <p14:creationId xmlns:p14="http://schemas.microsoft.com/office/powerpoint/2010/main" val="39401303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bg1"/>
                </a:solidFill>
              </a:defRPr>
            </a:lvl1pPr>
          </a:lstStyle>
          <a:p>
            <a:fld id="{399A4D1D-AA27-434F-857A-6CD85676BF87}" type="datetimeFigureOut">
              <a:rPr lang="en-US" smtClean="0"/>
              <a:pPr/>
              <a:t>11/9/2017</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defRPr>
            </a:lvl1pPr>
          </a:lstStyle>
          <a:p>
            <a:fld id="{A7F99370-00E9-479B-84B4-4B94A6BFFD54}" type="slidenum">
              <a:rPr lang="en-US" smtClean="0"/>
              <a:pPr/>
              <a:t>‹#›</a:t>
            </a:fld>
            <a:endParaRPr lang="en-US"/>
          </a:p>
        </p:txBody>
      </p:sp>
      <p:pic>
        <p:nvPicPr>
          <p:cNvPr id="7" name="Picture 6"/>
          <p:cNvPicPr>
            <a:picLocks noChangeAspect="1"/>
          </p:cNvPicPr>
          <p:nvPr userDrawn="1"/>
        </p:nvPicPr>
        <p:blipFill>
          <a:blip r:embed="rId21"/>
          <a:stretch>
            <a:fillRect/>
          </a:stretch>
        </p:blipFill>
        <p:spPr>
          <a:xfrm rot="5400000">
            <a:off x="9208748" y="2991034"/>
            <a:ext cx="6858623" cy="876557"/>
          </a:xfrm>
          <a:prstGeom prst="rect">
            <a:avLst/>
          </a:prstGeom>
        </p:spPr>
      </p:pic>
    </p:spTree>
    <p:extLst>
      <p:ext uri="{BB962C8B-B14F-4D97-AF65-F5344CB8AC3E}">
        <p14:creationId xmlns:p14="http://schemas.microsoft.com/office/powerpoint/2010/main" val="29871140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txStyles>
    <p:titleStyle>
      <a:lvl1pPr algn="l" defTabSz="914225"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59.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59.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59.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59.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notesSlide" Target="../notesSlides/notesSlide2.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7.png"/><Relationship Id="rId3" Type="http://schemas.openxmlformats.org/officeDocument/2006/relationships/notesSlide" Target="../notesSlides/notesSlide3.xml"/><Relationship Id="rId7" Type="http://schemas.openxmlformats.org/officeDocument/2006/relationships/image" Target="../media/image35.png"/><Relationship Id="rId12" Type="http://schemas.openxmlformats.org/officeDocument/2006/relationships/image" Target="../media/image36.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9.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3.xml"/><Relationship Id="rId1" Type="http://schemas.openxmlformats.org/officeDocument/2006/relationships/tags" Target="../tags/tag2.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9.xml"/><Relationship Id="rId1" Type="http://schemas.openxmlformats.org/officeDocument/2006/relationships/video" Target="https://www.youtube.com/embed/ZVZm85lI5QI" TargetMode="External"/><Relationship Id="rId5" Type="http://schemas.openxmlformats.org/officeDocument/2006/relationships/image" Target="../media/image42.jpeg"/><Relationship Id="rId4" Type="http://schemas.openxmlformats.org/officeDocument/2006/relationships/image" Target="../media/image41.jp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610D9D-4521-4C2D-87BD-E44139400C17}"/>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8" name="Background Image">
            <a:extLst>
              <a:ext uri="{FF2B5EF4-FFF2-40B4-BE49-F238E27FC236}">
                <a16:creationId xmlns:a16="http://schemas.microsoft.com/office/drawing/2014/main" id="{7911DEF1-573C-4D82-9938-C7FB7389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1" y="1659051"/>
            <a:ext cx="12180297" cy="3539899"/>
          </a:xfrm>
          <a:prstGeom prst="rect">
            <a:avLst/>
          </a:prstGeom>
        </p:spPr>
      </p:pic>
      <p:sp>
        <p:nvSpPr>
          <p:cNvPr id="21" name="Rectangle 20">
            <a:extLst>
              <a:ext uri="{FF2B5EF4-FFF2-40B4-BE49-F238E27FC236}">
                <a16:creationId xmlns:a16="http://schemas.microsoft.com/office/drawing/2014/main" id="{BFBF0ABB-2C2D-4900-8460-B353F21371F2}"/>
              </a:ext>
            </a:extLst>
          </p:cNvPr>
          <p:cNvSpPr/>
          <p:nvPr/>
        </p:nvSpPr>
        <p:spPr>
          <a:xfrm>
            <a:off x="331" y="1968411"/>
            <a:ext cx="12191339" cy="2921178"/>
          </a:xfrm>
          <a:prstGeom prst="rect">
            <a:avLst/>
          </a:prstGeom>
          <a:solidFill>
            <a:srgbClr val="00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5B59C05A-D044-466F-B63C-C7A31F509548}"/>
              </a:ext>
            </a:extLst>
          </p:cNvPr>
          <p:cNvGrpSpPr/>
          <p:nvPr/>
        </p:nvGrpSpPr>
        <p:grpSpPr>
          <a:xfrm>
            <a:off x="1" y="1659051"/>
            <a:ext cx="12191999" cy="3539898"/>
            <a:chOff x="1" y="1507715"/>
            <a:chExt cx="12191999" cy="3539898"/>
          </a:xfrm>
        </p:grpSpPr>
        <p:sp>
          <p:nvSpPr>
            <p:cNvPr id="9" name="Rectangle 8">
              <a:extLst>
                <a:ext uri="{FF2B5EF4-FFF2-40B4-BE49-F238E27FC236}">
                  <a16:creationId xmlns:a16="http://schemas.microsoft.com/office/drawing/2014/main" id="{A8DD7E28-62FC-4358-8EEE-DBB27425B8A8}"/>
                </a:ext>
              </a:extLst>
            </p:cNvPr>
            <p:cNvSpPr/>
            <p:nvPr userDrawn="1"/>
          </p:nvSpPr>
          <p:spPr>
            <a:xfrm rot="16200000">
              <a:off x="5941982" y="-1202404"/>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963D3A8A-92B9-47BF-9A0A-5861EE66C180}"/>
                </a:ext>
              </a:extLst>
            </p:cNvPr>
            <p:cNvSpPr/>
            <p:nvPr userDrawn="1"/>
          </p:nvSpPr>
          <p:spPr>
            <a:xfrm rot="16200000">
              <a:off x="5940659" y="-4432943"/>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4" name="MICROSOFT LOGO" title="Microsoft logo">
            <a:extLst>
              <a:ext uri="{FF2B5EF4-FFF2-40B4-BE49-F238E27FC236}">
                <a16:creationId xmlns:a16="http://schemas.microsoft.com/office/drawing/2014/main" id="{F74F3B1C-25D1-409C-BB83-DA928F28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7279" y="266859"/>
            <a:ext cx="1909009" cy="702216"/>
          </a:xfrm>
          <a:prstGeom prst="rect">
            <a:avLst/>
          </a:prstGeom>
        </p:spPr>
      </p:pic>
      <p:pic>
        <p:nvPicPr>
          <p:cNvPr id="13" name="Picture 12" hidden="1">
            <a:extLst>
              <a:ext uri="{FF2B5EF4-FFF2-40B4-BE49-F238E27FC236}">
                <a16:creationId xmlns:a16="http://schemas.microsoft.com/office/drawing/2014/main" id="{E76C530C-B70D-4D35-9105-54E301109054}"/>
              </a:ext>
            </a:extLst>
          </p:cNvPr>
          <p:cNvPicPr>
            <a:picLocks noChangeAspect="1"/>
          </p:cNvPicPr>
          <p:nvPr/>
        </p:nvPicPr>
        <p:blipFill rotWithShape="1">
          <a:blip r:embed="rId5">
            <a:extLst>
              <a:ext uri="{28A0092B-C50C-407E-A947-70E740481C1C}">
                <a14:useLocalDpi xmlns:a14="http://schemas.microsoft.com/office/drawing/2010/main" val="0"/>
              </a:ext>
            </a:extLst>
          </a:blip>
          <a:srcRect l="29459" t="10986" r="42193" b="11488"/>
          <a:stretch/>
        </p:blipFill>
        <p:spPr>
          <a:xfrm>
            <a:off x="8763385" y="0"/>
            <a:ext cx="3656880" cy="5887143"/>
          </a:xfrm>
          <a:prstGeom prst="rect">
            <a:avLst/>
          </a:prstGeom>
        </p:spPr>
      </p:pic>
      <p:sp>
        <p:nvSpPr>
          <p:cNvPr id="17" name="TextBox 16" hidden="1">
            <a:extLst>
              <a:ext uri="{FF2B5EF4-FFF2-40B4-BE49-F238E27FC236}">
                <a16:creationId xmlns:a16="http://schemas.microsoft.com/office/drawing/2014/main" id="{90FCC298-CED8-4E7F-9852-8C27EFF5A027}"/>
              </a:ext>
            </a:extLst>
          </p:cNvPr>
          <p:cNvSpPr txBox="1"/>
          <p:nvPr/>
        </p:nvSpPr>
        <p:spPr>
          <a:xfrm>
            <a:off x="9511990" y="4055280"/>
            <a:ext cx="20629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ANTHONY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SALCITO</a:t>
            </a:r>
          </a:p>
        </p:txBody>
      </p:sp>
      <p:sp>
        <p:nvSpPr>
          <p:cNvPr id="19" name="TextBox 18">
            <a:extLst>
              <a:ext uri="{FF2B5EF4-FFF2-40B4-BE49-F238E27FC236}">
                <a16:creationId xmlns:a16="http://schemas.microsoft.com/office/drawing/2014/main" id="{0C977F27-76E2-4577-AF35-E51D0830C50F}"/>
              </a:ext>
            </a:extLst>
          </p:cNvPr>
          <p:cNvSpPr txBox="1"/>
          <p:nvPr/>
        </p:nvSpPr>
        <p:spPr>
          <a:xfrm>
            <a:off x="210076" y="266859"/>
            <a:ext cx="945404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a:ea typeface="+mn-ea"/>
                <a:cs typeface="+mn-cs"/>
              </a:rPr>
              <a:t>EMPOWERING THE STUDENTS OF TODAY TO CREATE THE WORLD OF TOMORROW</a:t>
            </a:r>
            <a:endParaRPr kumimoji="0" lang="en-US" sz="54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 name="Picture 2" descr="A person wearing a suit and tie smiling at the camera&#10;&#10;Description generated with very high confidence" hidden="1">
            <a:extLst>
              <a:ext uri="{FF2B5EF4-FFF2-40B4-BE49-F238E27FC236}">
                <a16:creationId xmlns:a16="http://schemas.microsoft.com/office/drawing/2014/main" id="{5A3093BC-4F77-4ACF-BC17-A1F0617DED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888" r="17888"/>
          <a:stretch/>
        </p:blipFill>
        <p:spPr>
          <a:xfrm flipH="1">
            <a:off x="10187042" y="2868527"/>
            <a:ext cx="914400" cy="914400"/>
          </a:xfrm>
          <a:prstGeom prst="ellipse">
            <a:avLst/>
          </a:prstGeom>
        </p:spPr>
      </p:pic>
      <p:sp>
        <p:nvSpPr>
          <p:cNvPr id="2" name="TextBox 1">
            <a:extLst>
              <a:ext uri="{FF2B5EF4-FFF2-40B4-BE49-F238E27FC236}">
                <a16:creationId xmlns:a16="http://schemas.microsoft.com/office/drawing/2014/main" id="{643CEEA6-59F8-4A23-A488-7C285F2B29B0}"/>
              </a:ext>
            </a:extLst>
          </p:cNvPr>
          <p:cNvSpPr txBox="1"/>
          <p:nvPr/>
        </p:nvSpPr>
        <p:spPr>
          <a:xfrm>
            <a:off x="210076" y="5595124"/>
            <a:ext cx="5250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solidFill>
                  <a:prstClr val="white"/>
                </a:solidFill>
                <a:latin typeface="Segoe UI"/>
              </a:rPr>
              <a:t>Marina Dražetić, Edu BDM </a:t>
            </a:r>
            <a:r>
              <a:rPr lang="sl-SI" dirty="0" err="1">
                <a:solidFill>
                  <a:prstClr val="white"/>
                </a:solidFill>
                <a:latin typeface="Segoe UI"/>
              </a:rPr>
              <a:t>Adriatics</a:t>
            </a: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82440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Freeform 37">
            <a:extLst>
              <a:ext uri="{FF2B5EF4-FFF2-40B4-BE49-F238E27FC236}">
                <a16:creationId xmlns:a16="http://schemas.microsoft.com/office/drawing/2014/main" id="{DEFD2014-7535-4EF2-808F-F045749C83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26056" r="1" b="28197"/>
          <a:stretch/>
        </p:blipFill>
        <p:spPr>
          <a:xfrm>
            <a:off x="6587330" y="1691641"/>
            <a:ext cx="4004406" cy="2500885"/>
          </a:xfrm>
          <a:custGeom>
            <a:avLst/>
            <a:gdLst>
              <a:gd name="connsiteX0" fmla="*/ 1158807 w 4004406"/>
              <a:gd name="connsiteY0" fmla="*/ 0 h 2500885"/>
              <a:gd name="connsiteX1" fmla="*/ 4004406 w 4004406"/>
              <a:gd name="connsiteY1" fmla="*/ 0 h 2500885"/>
              <a:gd name="connsiteX2" fmla="*/ 2845598 w 4004406"/>
              <a:gd name="connsiteY2" fmla="*/ 2500885 h 2500885"/>
              <a:gd name="connsiteX3" fmla="*/ 0 w 4004406"/>
              <a:gd name="connsiteY3" fmla="*/ 2500885 h 2500885"/>
            </a:gdLst>
            <a:ahLst/>
            <a:cxnLst>
              <a:cxn ang="0">
                <a:pos x="connsiteX0" y="connsiteY0"/>
              </a:cxn>
              <a:cxn ang="0">
                <a:pos x="connsiteX1" y="connsiteY1"/>
              </a:cxn>
              <a:cxn ang="0">
                <a:pos x="connsiteX2" y="connsiteY2"/>
              </a:cxn>
              <a:cxn ang="0">
                <a:pos x="connsiteX3" y="connsiteY3"/>
              </a:cxn>
            </a:cxnLst>
            <a:rect l="l" t="t" r="r" b="b"/>
            <a:pathLst>
              <a:path w="4004406" h="2500885">
                <a:moveTo>
                  <a:pt x="1158807" y="0"/>
                </a:moveTo>
                <a:lnTo>
                  <a:pt x="4004406" y="0"/>
                </a:lnTo>
                <a:lnTo>
                  <a:pt x="2845598" y="2500885"/>
                </a:lnTo>
                <a:lnTo>
                  <a:pt x="0" y="2500885"/>
                </a:lnTo>
                <a:close/>
              </a:path>
            </a:pathLst>
          </a:custGeom>
        </p:spPr>
      </p:pic>
      <p:pic>
        <p:nvPicPr>
          <p:cNvPr id="9" name="Picture 2">
            <a:extLst>
              <a:ext uri="{FF2B5EF4-FFF2-40B4-BE49-F238E27FC236}">
                <a16:creationId xmlns:a16="http://schemas.microsoft.com/office/drawing/2014/main" id="{70CB14FD-7EA5-409F-9112-87061DD3F62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40362" y="4357117"/>
            <a:ext cx="3272184"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27962" b="30102"/>
          <a:stretch/>
        </p:blipFill>
        <p:spPr>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p:spPr>
      </p:pic>
      <p:pic>
        <p:nvPicPr>
          <p:cNvPr id="7" name="Picture 6"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13617" r="2" b="15758"/>
          <a:stretch/>
        </p:blipFill>
        <p:spPr>
          <a:xfrm>
            <a:off x="9597231" y="1691164"/>
            <a:ext cx="2594769" cy="2501837"/>
          </a:xfrm>
          <a:custGeom>
            <a:avLst/>
            <a:gdLst>
              <a:gd name="connsiteX0" fmla="*/ 1159248 w 2594769"/>
              <a:gd name="connsiteY0" fmla="*/ 0 h 2501837"/>
              <a:gd name="connsiteX1" fmla="*/ 2594769 w 2594769"/>
              <a:gd name="connsiteY1" fmla="*/ 0 h 2501837"/>
              <a:gd name="connsiteX2" fmla="*/ 2594769 w 2594769"/>
              <a:gd name="connsiteY2" fmla="*/ 2501837 h 2501837"/>
              <a:gd name="connsiteX3" fmla="*/ 0 w 2594769"/>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2594769" h="2501837">
                <a:moveTo>
                  <a:pt x="1159248" y="0"/>
                </a:moveTo>
                <a:lnTo>
                  <a:pt x="2594769" y="0"/>
                </a:lnTo>
                <a:lnTo>
                  <a:pt x="2594769" y="2501837"/>
                </a:lnTo>
                <a:lnTo>
                  <a:pt x="0" y="2501837"/>
                </a:lnTo>
                <a:close/>
              </a:path>
            </a:pathLst>
          </a:custGeom>
        </p:spPr>
      </p:pic>
      <p:sp>
        <p:nvSpPr>
          <p:cNvPr id="2" name="TextBox 1"/>
          <p:cNvSpPr txBox="1"/>
          <p:nvPr/>
        </p:nvSpPr>
        <p:spPr>
          <a:xfrm>
            <a:off x="838200" y="365126"/>
            <a:ext cx="10515600" cy="1225136"/>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Ways to Use Minecraft in the Classroom</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extBox 2"/>
          <p:cNvSpPr txBox="1"/>
          <p:nvPr/>
        </p:nvSpPr>
        <p:spPr>
          <a:xfrm>
            <a:off x="838200" y="2015406"/>
            <a:ext cx="5097779" cy="4065986"/>
          </a:xfrm>
          <a:prstGeom prst="rect">
            <a:avLst/>
          </a:prstGeom>
        </p:spPr>
        <p:txBody>
          <a:bodyPr vert="horz" lIns="91440" tIns="45720" rIns="91440" bIns="45720" rtlCol="0" anchor="t">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CCBF893-0CA6-49D9-96A2-213DDFFFB38F}"/>
              </a:ext>
            </a:extLst>
          </p:cNvPr>
          <p:cNvSpPr/>
          <p:nvPr/>
        </p:nvSpPr>
        <p:spPr>
          <a:xfrm>
            <a:off x="91281" y="2029493"/>
            <a:ext cx="6096000" cy="3477875"/>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startAt="4"/>
              <a:tabLst/>
              <a:defRPr/>
            </a:pPr>
            <a:r>
              <a:rPr lang="en-US" sz="2000" dirty="0">
                <a:solidFill>
                  <a:prstClr val="white"/>
                </a:solidFill>
                <a:latin typeface="Calibri" panose="020F0502020204030204"/>
              </a:rPr>
              <a:t>Visualization and Reading Comprehension</a:t>
            </a:r>
            <a:endParaRPr lang="sl-SI" sz="2000" dirty="0">
              <a:solidFill>
                <a:prstClr val="white"/>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arenR" startAt="4"/>
              <a:tabLst/>
              <a:defRPr/>
            </a:pPr>
            <a:endParaRPr lang="en-US" sz="2000" dirty="0">
              <a:solidFill>
                <a:prstClr val="white"/>
              </a:solidFill>
              <a:latin typeface="Calibri" panose="020F0502020204030204"/>
            </a:endParaRPr>
          </a:p>
          <a:p>
            <a:pPr marL="342900" lvl="0" indent="-342900">
              <a:buFont typeface="Arial" panose="020B0604020202020204" pitchFamily="34" charset="0"/>
              <a:buChar char="•"/>
              <a:defRPr/>
            </a:pPr>
            <a:r>
              <a:rPr lang="en-US" dirty="0">
                <a:solidFill>
                  <a:prstClr val="white"/>
                </a:solidFill>
              </a:rPr>
              <a:t>One of the best ways to improve how students display their reading comprehension is asking them to create a visualization. </a:t>
            </a:r>
            <a:endParaRPr lang="sl-SI" dirty="0">
              <a:solidFill>
                <a:prstClr val="white"/>
              </a:solidFill>
            </a:endParaRPr>
          </a:p>
          <a:p>
            <a:pPr marL="342900" lvl="0" indent="-342900">
              <a:buFont typeface="Arial" panose="020B0604020202020204" pitchFamily="34" charset="0"/>
              <a:buChar char="•"/>
              <a:defRPr/>
            </a:pPr>
            <a:r>
              <a:rPr lang="en-US" dirty="0">
                <a:solidFill>
                  <a:prstClr val="white"/>
                </a:solidFill>
              </a:rPr>
              <a:t>They could reconstruct various settings from the text, and even recreate scenes and plot events. They could also use these recreations to give a presentation or make predictions on what might happen next, and then physically create those predictions in Minecraft.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668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948" b="67180"/>
          <a:stretch/>
        </p:blipFill>
        <p:spPr>
          <a:xfrm>
            <a:off x="7162205" y="14068"/>
            <a:ext cx="5029795" cy="74558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7554" t="21527" b="66986"/>
          <a:stretch/>
        </p:blipFill>
        <p:spPr>
          <a:xfrm>
            <a:off x="397" y="-28135"/>
            <a:ext cx="2134968" cy="78779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1538" b="67180"/>
          <a:stretch/>
        </p:blipFill>
        <p:spPr>
          <a:xfrm>
            <a:off x="2133888" y="-14068"/>
            <a:ext cx="5029795" cy="77372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9521" b="67180"/>
          <a:stretch/>
        </p:blipFill>
        <p:spPr>
          <a:xfrm>
            <a:off x="7160727" y="5922498"/>
            <a:ext cx="5029795" cy="91206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7554" t="19510" b="66986"/>
          <a:stretch/>
        </p:blipFill>
        <p:spPr>
          <a:xfrm>
            <a:off x="-1081" y="5908431"/>
            <a:ext cx="2134968" cy="92613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9316" b="67180"/>
          <a:stretch/>
        </p:blipFill>
        <p:spPr>
          <a:xfrm>
            <a:off x="2132410" y="5908431"/>
            <a:ext cx="5029795" cy="926130"/>
          </a:xfrm>
          <a:prstGeom prst="rect">
            <a:avLst/>
          </a:prstGeom>
        </p:spPr>
      </p:pic>
      <p:sp>
        <p:nvSpPr>
          <p:cNvPr id="11" name="Rectangle 10"/>
          <p:cNvSpPr/>
          <p:nvPr/>
        </p:nvSpPr>
        <p:spPr>
          <a:xfrm>
            <a:off x="334851" y="1571227"/>
            <a:ext cx="11565228" cy="3600986"/>
          </a:xfrm>
          <a:prstGeom prst="rect">
            <a:avLst/>
          </a:prstGeom>
        </p:spPr>
        <p:txBody>
          <a:bodyPr wrap="square">
            <a:spAutoFit/>
          </a:bodyPr>
          <a:lstStyle/>
          <a:p>
            <a:pPr marL="342900" indent="-228600">
              <a:lnSpc>
                <a:spcPct val="90000"/>
              </a:lnSpc>
              <a:spcAft>
                <a:spcPts val="600"/>
              </a:spcAft>
              <a:buFont typeface="Arial" panose="020B0604020202020204" pitchFamily="34" charset="0"/>
              <a:buChar char="•"/>
              <a:defRPr/>
            </a:pPr>
            <a:r>
              <a:rPr lang="en-US" sz="2000" dirty="0">
                <a:solidFill>
                  <a:prstClr val="white"/>
                </a:solidFill>
                <a:latin typeface="Calibri" panose="020F0502020204030204"/>
              </a:rPr>
              <a:t>Teachers can have high expectations from students and be surprised by the outcomes because Minecraft is student centered and open-ended. </a:t>
            </a:r>
            <a:endParaRPr lang="sl-SI" sz="2000" dirty="0">
              <a:solidFill>
                <a:prstClr val="white"/>
              </a:solidFill>
              <a:latin typeface="Calibri" panose="020F0502020204030204"/>
            </a:endParaRPr>
          </a:p>
          <a:p>
            <a:pPr marL="342900" indent="-228600">
              <a:lnSpc>
                <a:spcPct val="90000"/>
              </a:lnSpc>
              <a:spcAft>
                <a:spcPts val="600"/>
              </a:spcAft>
              <a:buFont typeface="Arial" panose="020B0604020202020204" pitchFamily="34" charset="0"/>
              <a:buChar char="•"/>
              <a:defRPr/>
            </a:pPr>
            <a:endParaRPr lang="en-US" sz="2000" dirty="0">
              <a:solidFill>
                <a:prstClr val="white"/>
              </a:solidFill>
              <a:latin typeface="Calibri" panose="020F0502020204030204"/>
            </a:endParaRPr>
          </a:p>
          <a:p>
            <a:pPr marL="342900" indent="-228600">
              <a:lnSpc>
                <a:spcPct val="90000"/>
              </a:lnSpc>
              <a:spcAft>
                <a:spcPts val="600"/>
              </a:spcAft>
              <a:buFont typeface="Arial" panose="020B0604020202020204" pitchFamily="34" charset="0"/>
              <a:buChar char="•"/>
              <a:defRPr/>
            </a:pPr>
            <a:r>
              <a:rPr lang="en-US" sz="2000" dirty="0">
                <a:solidFill>
                  <a:prstClr val="white"/>
                </a:solidFill>
                <a:latin typeface="Calibri" panose="020F0502020204030204"/>
              </a:rPr>
              <a:t>Students who come to a lesson using Minecraft as their tool, come with anticipation and excitement</a:t>
            </a:r>
            <a:r>
              <a:rPr lang="sl-SI" sz="2000" dirty="0">
                <a:solidFill>
                  <a:prstClr val="white"/>
                </a:solidFill>
                <a:latin typeface="Calibri" panose="020F0502020204030204"/>
              </a:rPr>
              <a:t>.</a:t>
            </a:r>
          </a:p>
          <a:p>
            <a:pPr marL="342900" indent="-228600">
              <a:lnSpc>
                <a:spcPct val="90000"/>
              </a:lnSpc>
              <a:spcAft>
                <a:spcPts val="600"/>
              </a:spcAft>
              <a:buFont typeface="Arial" panose="020B0604020202020204" pitchFamily="34" charset="0"/>
              <a:buChar char="•"/>
              <a:defRPr/>
            </a:pPr>
            <a:endParaRPr lang="en-US" sz="2000" dirty="0">
              <a:solidFill>
                <a:prstClr val="white"/>
              </a:solidFill>
              <a:latin typeface="Calibri" panose="020F0502020204030204"/>
            </a:endParaRPr>
          </a:p>
          <a:p>
            <a:pPr marL="342900" indent="-228600">
              <a:lnSpc>
                <a:spcPct val="90000"/>
              </a:lnSpc>
              <a:spcAft>
                <a:spcPts val="600"/>
              </a:spcAft>
              <a:buFont typeface="Arial" panose="020B0604020202020204" pitchFamily="34" charset="0"/>
              <a:buChar char="•"/>
              <a:defRPr/>
            </a:pPr>
            <a:r>
              <a:rPr lang="en-US" sz="2000" dirty="0">
                <a:solidFill>
                  <a:prstClr val="white"/>
                </a:solidFill>
                <a:latin typeface="Calibri" panose="020F0502020204030204"/>
              </a:rPr>
              <a:t>Creating resources, activities and maps for the students is fun and gives the teacher an opportunity to explore creative ideas</a:t>
            </a:r>
            <a:r>
              <a:rPr lang="sl-SI" sz="2000" dirty="0">
                <a:solidFill>
                  <a:prstClr val="white"/>
                </a:solidFill>
                <a:latin typeface="Calibri" panose="020F0502020204030204"/>
              </a:rPr>
              <a:t>.</a:t>
            </a:r>
          </a:p>
          <a:p>
            <a:pPr marL="342900" indent="-228600">
              <a:lnSpc>
                <a:spcPct val="90000"/>
              </a:lnSpc>
              <a:spcAft>
                <a:spcPts val="600"/>
              </a:spcAft>
              <a:buFont typeface="Arial" panose="020B0604020202020204" pitchFamily="34" charset="0"/>
              <a:buChar char="•"/>
              <a:defRPr/>
            </a:pPr>
            <a:endParaRPr lang="en-US" sz="2000" dirty="0">
              <a:solidFill>
                <a:prstClr val="white"/>
              </a:solidFill>
              <a:latin typeface="Calibri" panose="020F0502020204030204"/>
            </a:endParaRPr>
          </a:p>
          <a:p>
            <a:pPr marL="342900" indent="-228600">
              <a:lnSpc>
                <a:spcPct val="90000"/>
              </a:lnSpc>
              <a:spcAft>
                <a:spcPts val="600"/>
              </a:spcAft>
              <a:buFont typeface="Arial" panose="020B0604020202020204" pitchFamily="34" charset="0"/>
              <a:buChar char="•"/>
              <a:defRPr/>
            </a:pPr>
            <a:r>
              <a:rPr lang="en-US" sz="2000" dirty="0">
                <a:solidFill>
                  <a:prstClr val="white"/>
                </a:solidFill>
                <a:latin typeface="Calibri" panose="020F0502020204030204"/>
              </a:rPr>
              <a:t>Students are very motivated to complete tasks when rewarded with items in Minecraft (who wouldn't want a diamond breastplate!) Students, who were typically off task, were able to demonstrate their understanding of the topic.</a:t>
            </a:r>
          </a:p>
        </p:txBody>
      </p:sp>
      <p:sp>
        <p:nvSpPr>
          <p:cNvPr id="12" name="TextBox 11"/>
          <p:cNvSpPr txBox="1"/>
          <p:nvPr/>
        </p:nvSpPr>
        <p:spPr>
          <a:xfrm>
            <a:off x="643944" y="868010"/>
            <a:ext cx="9272788" cy="480131"/>
          </a:xfrm>
          <a:prstGeom prst="rect">
            <a:avLst/>
          </a:prstGeom>
          <a:noFill/>
        </p:spPr>
        <p:txBody>
          <a:bodyPr wrap="square" rtlCol="0">
            <a:spAutoFit/>
          </a:bodyPr>
          <a:lstStyle/>
          <a:p>
            <a:pPr>
              <a:lnSpc>
                <a:spcPct val="90000"/>
              </a:lnSpc>
              <a:spcBef>
                <a:spcPct val="0"/>
              </a:spcBef>
              <a:spcAft>
                <a:spcPts val="600"/>
              </a:spcAft>
              <a:defRPr/>
            </a:pPr>
            <a:r>
              <a:rPr lang="en-US" sz="2800" dirty="0">
                <a:solidFill>
                  <a:prstClr val="white"/>
                </a:solidFill>
                <a:latin typeface="Calibri Light" panose="020F0302020204030204"/>
              </a:rPr>
              <a:t>Benefits of Using Minecraft</a:t>
            </a:r>
          </a:p>
        </p:txBody>
      </p:sp>
    </p:spTree>
    <p:extLst>
      <p:ext uri="{BB962C8B-B14F-4D97-AF65-F5344CB8AC3E}">
        <p14:creationId xmlns:p14="http://schemas.microsoft.com/office/powerpoint/2010/main" val="1127695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948" b="67180"/>
          <a:stretch/>
        </p:blipFill>
        <p:spPr>
          <a:xfrm>
            <a:off x="7162205" y="14068"/>
            <a:ext cx="5029795" cy="74558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7554" t="21527" b="66986"/>
          <a:stretch/>
        </p:blipFill>
        <p:spPr>
          <a:xfrm>
            <a:off x="397" y="-28135"/>
            <a:ext cx="2134968" cy="78779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1538" b="67180"/>
          <a:stretch/>
        </p:blipFill>
        <p:spPr>
          <a:xfrm>
            <a:off x="2133888" y="-14068"/>
            <a:ext cx="5029795" cy="77372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9521" b="67180"/>
          <a:stretch/>
        </p:blipFill>
        <p:spPr>
          <a:xfrm>
            <a:off x="7160727" y="5922498"/>
            <a:ext cx="5029795" cy="91206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7554" t="19510" b="66986"/>
          <a:stretch/>
        </p:blipFill>
        <p:spPr>
          <a:xfrm>
            <a:off x="-1081" y="5908431"/>
            <a:ext cx="2134968" cy="92613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9316" b="67180"/>
          <a:stretch/>
        </p:blipFill>
        <p:spPr>
          <a:xfrm>
            <a:off x="2132410" y="5908431"/>
            <a:ext cx="5029795" cy="926130"/>
          </a:xfrm>
          <a:prstGeom prst="rect">
            <a:avLst/>
          </a:prstGeom>
        </p:spPr>
      </p:pic>
      <p:sp>
        <p:nvSpPr>
          <p:cNvPr id="11" name="Rectangle 10"/>
          <p:cNvSpPr/>
          <p:nvPr/>
        </p:nvSpPr>
        <p:spPr>
          <a:xfrm>
            <a:off x="334851" y="1571227"/>
            <a:ext cx="11565228" cy="4108817"/>
          </a:xfrm>
          <a:prstGeom prst="rect">
            <a:avLst/>
          </a:prstGeom>
        </p:spPr>
        <p:txBody>
          <a:bodyPr wrap="square">
            <a:spAutoFit/>
          </a:bodyPr>
          <a:lstStyle/>
          <a:p>
            <a:pPr marL="342900" lvl="0" indent="-228600">
              <a:lnSpc>
                <a:spcPct val="90000"/>
              </a:lnSpc>
              <a:spcAft>
                <a:spcPts val="600"/>
              </a:spcAft>
              <a:buFont typeface="Arial" panose="020B0604020202020204" pitchFamily="34" charset="0"/>
              <a:buChar char="•"/>
              <a:defRPr/>
            </a:pPr>
            <a:r>
              <a:rPr lang="en-US" sz="2000" dirty="0">
                <a:solidFill>
                  <a:prstClr val="white"/>
                </a:solidFill>
              </a:rPr>
              <a:t>Numerous teacher tools are available including classroom management features, chalkboards, and specialized blocks to enhance learning.</a:t>
            </a:r>
            <a:endParaRPr lang="sl-SI" sz="2000" dirty="0">
              <a:solidFill>
                <a:prstClr val="white"/>
              </a:solidFill>
            </a:endParaRPr>
          </a:p>
          <a:p>
            <a:pPr marL="342900" lvl="0" indent="-228600">
              <a:lnSpc>
                <a:spcPct val="90000"/>
              </a:lnSpc>
              <a:spcAft>
                <a:spcPts val="600"/>
              </a:spcAft>
              <a:buFont typeface="Arial" panose="020B0604020202020204" pitchFamily="34" charset="0"/>
              <a:buChar char="•"/>
              <a:defRPr/>
            </a:pPr>
            <a:endParaRPr lang="en-US" sz="2000" dirty="0">
              <a:solidFill>
                <a:prstClr val="white"/>
              </a:solidFill>
            </a:endParaRPr>
          </a:p>
          <a:p>
            <a:pPr marL="342900" lvl="0" indent="-228600">
              <a:lnSpc>
                <a:spcPct val="90000"/>
              </a:lnSpc>
              <a:spcAft>
                <a:spcPts val="600"/>
              </a:spcAft>
              <a:buFont typeface="Arial" panose="020B0604020202020204" pitchFamily="34" charset="0"/>
              <a:buChar char="•"/>
              <a:defRPr/>
            </a:pPr>
            <a:r>
              <a:rPr lang="en-US" sz="2000" dirty="0">
                <a:solidFill>
                  <a:prstClr val="white"/>
                </a:solidFill>
              </a:rPr>
              <a:t>Students love to collaborate.</a:t>
            </a:r>
            <a:endParaRPr lang="sl-SI" sz="2000" dirty="0">
              <a:solidFill>
                <a:prstClr val="white"/>
              </a:solidFill>
            </a:endParaRPr>
          </a:p>
          <a:p>
            <a:pPr marL="342900" lvl="0" indent="-228600">
              <a:lnSpc>
                <a:spcPct val="90000"/>
              </a:lnSpc>
              <a:spcAft>
                <a:spcPts val="600"/>
              </a:spcAft>
              <a:buFont typeface="Arial" panose="020B0604020202020204" pitchFamily="34" charset="0"/>
              <a:buChar char="•"/>
              <a:defRPr/>
            </a:pPr>
            <a:endParaRPr lang="en-US" sz="2000" dirty="0">
              <a:solidFill>
                <a:prstClr val="white"/>
              </a:solidFill>
            </a:endParaRPr>
          </a:p>
          <a:p>
            <a:pPr marL="342900" lvl="0" indent="-228600">
              <a:lnSpc>
                <a:spcPct val="90000"/>
              </a:lnSpc>
              <a:spcAft>
                <a:spcPts val="600"/>
              </a:spcAft>
              <a:buFont typeface="Arial" panose="020B0604020202020204" pitchFamily="34" charset="0"/>
              <a:buChar char="•"/>
              <a:defRPr/>
            </a:pPr>
            <a:r>
              <a:rPr lang="en-US" sz="2000" dirty="0">
                <a:solidFill>
                  <a:prstClr val="white"/>
                </a:solidFill>
              </a:rPr>
              <a:t>Students will often extend tasks, adding their own creativity to personalize their end result. </a:t>
            </a:r>
            <a:endParaRPr lang="sl-SI" sz="2000" dirty="0">
              <a:solidFill>
                <a:prstClr val="white"/>
              </a:solidFill>
            </a:endParaRPr>
          </a:p>
          <a:p>
            <a:pPr marL="342900" lvl="0" indent="-228600">
              <a:lnSpc>
                <a:spcPct val="90000"/>
              </a:lnSpc>
              <a:spcAft>
                <a:spcPts val="600"/>
              </a:spcAft>
              <a:buFont typeface="Arial" panose="020B0604020202020204" pitchFamily="34" charset="0"/>
              <a:buChar char="•"/>
              <a:defRPr/>
            </a:pPr>
            <a:endParaRPr lang="en-US" sz="2000" dirty="0">
              <a:solidFill>
                <a:prstClr val="white"/>
              </a:solidFill>
            </a:endParaRPr>
          </a:p>
          <a:p>
            <a:pPr marL="342900" lvl="0" indent="-228600">
              <a:lnSpc>
                <a:spcPct val="90000"/>
              </a:lnSpc>
              <a:spcAft>
                <a:spcPts val="600"/>
              </a:spcAft>
              <a:buFont typeface="Arial" panose="020B0604020202020204" pitchFamily="34" charset="0"/>
              <a:buChar char="•"/>
              <a:defRPr/>
            </a:pPr>
            <a:r>
              <a:rPr lang="en-US" sz="2000" dirty="0">
                <a:solidFill>
                  <a:prstClr val="white"/>
                </a:solidFill>
              </a:rPr>
              <a:t>Minecraft caters for a diverse range of students, allowing them to excel, regardless of personal strengths or weaknesses. </a:t>
            </a:r>
            <a:endParaRPr lang="sl-SI" sz="2000" dirty="0">
              <a:solidFill>
                <a:prstClr val="white"/>
              </a:solidFill>
            </a:endParaRPr>
          </a:p>
          <a:p>
            <a:pPr marL="342900" lvl="0" indent="-228600">
              <a:lnSpc>
                <a:spcPct val="90000"/>
              </a:lnSpc>
              <a:spcAft>
                <a:spcPts val="600"/>
              </a:spcAft>
              <a:buFont typeface="Arial" panose="020B0604020202020204" pitchFamily="34" charset="0"/>
              <a:buChar char="•"/>
              <a:defRPr/>
            </a:pPr>
            <a:endParaRPr lang="en-US" sz="2000" dirty="0">
              <a:solidFill>
                <a:prstClr val="white"/>
              </a:solidFill>
            </a:endParaRPr>
          </a:p>
          <a:p>
            <a:pPr marL="342900" lvl="0" indent="-228600">
              <a:lnSpc>
                <a:spcPct val="90000"/>
              </a:lnSpc>
              <a:spcAft>
                <a:spcPts val="600"/>
              </a:spcAft>
              <a:buFont typeface="Arial" panose="020B0604020202020204" pitchFamily="34" charset="0"/>
              <a:buChar char="•"/>
              <a:defRPr/>
            </a:pPr>
            <a:r>
              <a:rPr lang="en-US" sz="2000" dirty="0">
                <a:solidFill>
                  <a:prstClr val="white"/>
                </a:solidFill>
              </a:rPr>
              <a:t>There are secure log ins and students can only communicate with other students in the class.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43944" y="868010"/>
            <a:ext cx="927278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Benefits of Using Minecraft</a:t>
            </a:r>
          </a:p>
        </p:txBody>
      </p:sp>
    </p:spTree>
    <p:extLst>
      <p:ext uri="{BB962C8B-B14F-4D97-AF65-F5344CB8AC3E}">
        <p14:creationId xmlns:p14="http://schemas.microsoft.com/office/powerpoint/2010/main" val="2813077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7180"/>
          <a:stretch/>
        </p:blipFill>
        <p:spPr>
          <a:xfrm>
            <a:off x="7162205" y="-1491175"/>
            <a:ext cx="5029795" cy="225083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7554" b="66986"/>
          <a:stretch/>
        </p:blipFill>
        <p:spPr>
          <a:xfrm>
            <a:off x="397" y="-1504427"/>
            <a:ext cx="2134968" cy="226408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7180"/>
          <a:stretch/>
        </p:blipFill>
        <p:spPr>
          <a:xfrm>
            <a:off x="2133888" y="-1491175"/>
            <a:ext cx="5029795" cy="2250831"/>
          </a:xfrm>
          <a:prstGeom prst="rect">
            <a:avLst/>
          </a:prstGeom>
        </p:spPr>
      </p:pic>
      <p:sp>
        <p:nvSpPr>
          <p:cNvPr id="6" name="Rectangle 5"/>
          <p:cNvSpPr/>
          <p:nvPr/>
        </p:nvSpPr>
        <p:spPr>
          <a:xfrm>
            <a:off x="-1" y="759656"/>
            <a:ext cx="12191603" cy="132343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sl-SI" sz="2000" dirty="0" err="1">
                <a:solidFill>
                  <a:prstClr val="white"/>
                </a:solidFill>
              </a:rPr>
              <a:t>Here</a:t>
            </a:r>
            <a:r>
              <a:rPr lang="en-US" sz="2000" dirty="0">
                <a:solidFill>
                  <a:prstClr val="white"/>
                </a:solidFill>
              </a:rPr>
              <a:t> is where you go to look for worlds that other teachers and students have made that can be downloaded for you to use.</a:t>
            </a:r>
            <a:endParaRPr lang="sl-SI" sz="2000" dirty="0">
              <a:solidFill>
                <a:prstClr val="white"/>
              </a:solidFill>
            </a:endParaRP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white"/>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endParaRPr>
          </a:p>
        </p:txBody>
      </p:sp>
      <p:pic>
        <p:nvPicPr>
          <p:cNvPr id="8" name="Picture 7">
            <a:extLst>
              <a:ext uri="{FF2B5EF4-FFF2-40B4-BE49-F238E27FC236}">
                <a16:creationId xmlns:a16="http://schemas.microsoft.com/office/drawing/2014/main" id="{8323CF7E-F9F2-4BA9-9E38-F5FAAB3EFC2E}"/>
              </a:ext>
            </a:extLst>
          </p:cNvPr>
          <p:cNvPicPr>
            <a:picLocks noChangeAspect="1"/>
          </p:cNvPicPr>
          <p:nvPr/>
        </p:nvPicPr>
        <p:blipFill>
          <a:blip r:embed="rId4"/>
          <a:stretch>
            <a:fillRect/>
          </a:stretch>
        </p:blipFill>
        <p:spPr>
          <a:xfrm>
            <a:off x="0" y="1421375"/>
            <a:ext cx="12192000" cy="5729111"/>
          </a:xfrm>
          <a:prstGeom prst="rect">
            <a:avLst/>
          </a:prstGeom>
        </p:spPr>
      </p:pic>
    </p:spTree>
    <p:extLst>
      <p:ext uri="{BB962C8B-B14F-4D97-AF65-F5344CB8AC3E}">
        <p14:creationId xmlns:p14="http://schemas.microsoft.com/office/powerpoint/2010/main" val="469127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948" b="67180"/>
          <a:stretch/>
        </p:blipFill>
        <p:spPr>
          <a:xfrm>
            <a:off x="7162205" y="14068"/>
            <a:ext cx="5029795" cy="74558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7554" t="21527" b="66986"/>
          <a:stretch/>
        </p:blipFill>
        <p:spPr>
          <a:xfrm>
            <a:off x="397" y="-28135"/>
            <a:ext cx="2134968" cy="78779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1538" b="67180"/>
          <a:stretch/>
        </p:blipFill>
        <p:spPr>
          <a:xfrm>
            <a:off x="2133888" y="-14068"/>
            <a:ext cx="5029795" cy="77372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9521" b="67180"/>
          <a:stretch/>
        </p:blipFill>
        <p:spPr>
          <a:xfrm>
            <a:off x="7160727" y="5922498"/>
            <a:ext cx="5029795" cy="91206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7554" t="19510" b="66986"/>
          <a:stretch/>
        </p:blipFill>
        <p:spPr>
          <a:xfrm>
            <a:off x="-1081" y="5908431"/>
            <a:ext cx="2134968" cy="92613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9316" b="67180"/>
          <a:stretch/>
        </p:blipFill>
        <p:spPr>
          <a:xfrm>
            <a:off x="2132410" y="5908431"/>
            <a:ext cx="5029795" cy="926130"/>
          </a:xfrm>
          <a:prstGeom prst="rect">
            <a:avLst/>
          </a:prstGeom>
        </p:spPr>
      </p:pic>
      <p:sp>
        <p:nvSpPr>
          <p:cNvPr id="3" name="TextBox 2"/>
          <p:cNvSpPr txBox="1"/>
          <p:nvPr/>
        </p:nvSpPr>
        <p:spPr>
          <a:xfrm>
            <a:off x="99835" y="983244"/>
            <a:ext cx="84842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rPr>
              <a:t>Here is an example of </a:t>
            </a:r>
            <a:r>
              <a:rPr lang="sl-SI" sz="2000" dirty="0" err="1">
                <a:solidFill>
                  <a:prstClr val="white"/>
                </a:solidFill>
              </a:rPr>
              <a:t>economics</a:t>
            </a:r>
            <a:r>
              <a:rPr lang="en-US" sz="2000" dirty="0">
                <a:solidFill>
                  <a:prstClr val="white"/>
                </a:solidFill>
              </a:rPr>
              <a:t> activity that can be found in the database.</a:t>
            </a:r>
          </a:p>
        </p:txBody>
      </p:sp>
      <p:pic>
        <p:nvPicPr>
          <p:cNvPr id="10" name="Picture 9">
            <a:extLst>
              <a:ext uri="{FF2B5EF4-FFF2-40B4-BE49-F238E27FC236}">
                <a16:creationId xmlns:a16="http://schemas.microsoft.com/office/drawing/2014/main" id="{D4B984FE-9879-4EE0-BBE0-F0AFEE59BBB6}"/>
              </a:ext>
            </a:extLst>
          </p:cNvPr>
          <p:cNvPicPr>
            <a:picLocks noChangeAspect="1"/>
          </p:cNvPicPr>
          <p:nvPr/>
        </p:nvPicPr>
        <p:blipFill>
          <a:blip r:embed="rId4"/>
          <a:stretch>
            <a:fillRect/>
          </a:stretch>
        </p:blipFill>
        <p:spPr>
          <a:xfrm>
            <a:off x="-1478" y="1383354"/>
            <a:ext cx="12192000" cy="4539144"/>
          </a:xfrm>
          <a:prstGeom prst="rect">
            <a:avLst/>
          </a:prstGeom>
        </p:spPr>
      </p:pic>
    </p:spTree>
    <p:extLst>
      <p:ext uri="{BB962C8B-B14F-4D97-AF65-F5344CB8AC3E}">
        <p14:creationId xmlns:p14="http://schemas.microsoft.com/office/powerpoint/2010/main" val="411941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414" b="67180"/>
          <a:stretch/>
        </p:blipFill>
        <p:spPr>
          <a:xfrm rot="5400000">
            <a:off x="9139452" y="3797957"/>
            <a:ext cx="5029795" cy="105654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7554" t="6192" r="21161" b="66986"/>
          <a:stretch/>
        </p:blipFill>
        <p:spPr>
          <a:xfrm>
            <a:off x="11126079" y="-28135"/>
            <a:ext cx="1070611" cy="183946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7414" b="67180"/>
          <a:stretch/>
        </p:blipFill>
        <p:spPr>
          <a:xfrm rot="5400000">
            <a:off x="-1986626" y="3797957"/>
            <a:ext cx="5029795" cy="105654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7554" t="6192" r="21161" b="66986"/>
          <a:stretch/>
        </p:blipFill>
        <p:spPr>
          <a:xfrm>
            <a:off x="1" y="-28135"/>
            <a:ext cx="1070611" cy="1839466"/>
          </a:xfrm>
          <a:prstGeom prst="rect">
            <a:avLst/>
          </a:prstGeom>
        </p:spPr>
      </p:pic>
      <p:sp>
        <p:nvSpPr>
          <p:cNvPr id="2" name="TextBox 1"/>
          <p:cNvSpPr txBox="1"/>
          <p:nvPr/>
        </p:nvSpPr>
        <p:spPr>
          <a:xfrm>
            <a:off x="1357745" y="346364"/>
            <a:ext cx="9531928"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rPr>
              <a:t>Minecraft creates high levels of engagement and creativity in users.</a:t>
            </a:r>
            <a:endParaRPr lang="sl-SI" sz="20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rPr>
              <a:t>Students use higher order thinking skills while completing assignments.</a:t>
            </a:r>
            <a:endParaRPr lang="sl-SI" sz="20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rPr>
              <a:t>Students are deeply engaged in active and creative problem-solving, collaboration, and rich content creation.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5728" y="2781835"/>
            <a:ext cx="6349285" cy="3571473"/>
          </a:xfrm>
          <a:prstGeom prst="rect">
            <a:avLst/>
          </a:prstGeom>
        </p:spPr>
      </p:pic>
    </p:spTree>
    <p:extLst>
      <p:ext uri="{BB962C8B-B14F-4D97-AF65-F5344CB8AC3E}">
        <p14:creationId xmlns:p14="http://schemas.microsoft.com/office/powerpoint/2010/main" val="196527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7180"/>
          <a:stretch/>
        </p:blipFill>
        <p:spPr>
          <a:xfrm>
            <a:off x="7148556" y="5317591"/>
            <a:ext cx="5029795" cy="225083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7554" b="66986"/>
          <a:stretch/>
        </p:blipFill>
        <p:spPr>
          <a:xfrm>
            <a:off x="-13252" y="5304339"/>
            <a:ext cx="2134968" cy="226408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7180"/>
          <a:stretch/>
        </p:blipFill>
        <p:spPr>
          <a:xfrm>
            <a:off x="2120239" y="5317591"/>
            <a:ext cx="5029795" cy="2250831"/>
          </a:xfrm>
          <a:prstGeom prst="rect">
            <a:avLst/>
          </a:prstGeom>
        </p:spPr>
      </p:pic>
      <p:sp>
        <p:nvSpPr>
          <p:cNvPr id="3" name="TextBox 2"/>
          <p:cNvSpPr txBox="1"/>
          <p:nvPr/>
        </p:nvSpPr>
        <p:spPr>
          <a:xfrm>
            <a:off x="373487" y="347730"/>
            <a:ext cx="48682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2800" dirty="0">
                <a:solidFill>
                  <a:prstClr val="white"/>
                </a:solidFill>
                <a:latin typeface="Calibri Light" panose="020F0302020204030204"/>
              </a:rPr>
              <a:t>How to start?</a:t>
            </a:r>
            <a:endParaRPr lang="en-US" sz="2800" dirty="0">
              <a:solidFill>
                <a:prstClr val="white"/>
              </a:solidFill>
              <a:latin typeface="Calibri Light" panose="020F0302020204030204"/>
            </a:endParaRPr>
          </a:p>
        </p:txBody>
      </p:sp>
      <p:pic>
        <p:nvPicPr>
          <p:cNvPr id="9" name="Picture 8">
            <a:extLst>
              <a:ext uri="{FF2B5EF4-FFF2-40B4-BE49-F238E27FC236}">
                <a16:creationId xmlns:a16="http://schemas.microsoft.com/office/drawing/2014/main" id="{C32193C0-F5B7-4AC5-BEEA-9A55AC29C42F}"/>
              </a:ext>
            </a:extLst>
          </p:cNvPr>
          <p:cNvPicPr>
            <a:picLocks noChangeAspect="1"/>
          </p:cNvPicPr>
          <p:nvPr/>
        </p:nvPicPr>
        <p:blipFill>
          <a:blip r:embed="rId4"/>
          <a:stretch>
            <a:fillRect/>
          </a:stretch>
        </p:blipFill>
        <p:spPr>
          <a:xfrm>
            <a:off x="13649" y="884202"/>
            <a:ext cx="12192000" cy="5666640"/>
          </a:xfrm>
          <a:prstGeom prst="rect">
            <a:avLst/>
          </a:prstGeom>
        </p:spPr>
      </p:pic>
    </p:spTree>
    <p:extLst>
      <p:ext uri="{BB962C8B-B14F-4D97-AF65-F5344CB8AC3E}">
        <p14:creationId xmlns:p14="http://schemas.microsoft.com/office/powerpoint/2010/main" val="1121502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CROSOFT LOGO" title="Microsoft logo">
            <a:extLst>
              <a:ext uri="{FF2B5EF4-FFF2-40B4-BE49-F238E27FC236}">
                <a16:creationId xmlns:a16="http://schemas.microsoft.com/office/drawing/2014/main" id="{32EAACD7-E712-4787-9BBA-9A7DC1A6F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1522" y="5552537"/>
            <a:ext cx="1909009" cy="702216"/>
          </a:xfrm>
          <a:prstGeom prst="rect">
            <a:avLst/>
          </a:prstGeom>
        </p:spPr>
      </p:pic>
      <p:sp>
        <p:nvSpPr>
          <p:cNvPr id="3" name="Title 2">
            <a:extLst>
              <a:ext uri="{FF2B5EF4-FFF2-40B4-BE49-F238E27FC236}">
                <a16:creationId xmlns:a16="http://schemas.microsoft.com/office/drawing/2014/main" id="{A1DF095E-DC13-4233-AE67-0D548FAA1B76}"/>
              </a:ext>
            </a:extLst>
          </p:cNvPr>
          <p:cNvSpPr txBox="1">
            <a:spLocks/>
          </p:cNvSpPr>
          <p:nvPr/>
        </p:nvSpPr>
        <p:spPr>
          <a:xfrm>
            <a:off x="2789642" y="1630309"/>
            <a:ext cx="6958360" cy="2118731"/>
          </a:xfrm>
          <a:prstGeom prst="rect">
            <a:avLst/>
          </a:prstGeom>
        </p:spPr>
        <p:txBody>
          <a:bodyPr vert="horz" lIns="322667" tIns="322667" rIns="134445" bIns="134445"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ctr" defTabSz="1066438"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98" normalizeH="0" baseline="0" noProof="0" dirty="0">
                <a:ln>
                  <a:noFill/>
                </a:ln>
                <a:solidFill>
                  <a:prstClr val="white"/>
                </a:solidFill>
                <a:effectLst/>
                <a:uLnTx/>
                <a:uFillTx/>
                <a:latin typeface="Segoe UI Light"/>
                <a:cs typeface="Segoe UI Semibold" panose="020B0702040204020203" pitchFamily="34" charset="0"/>
              </a:rPr>
              <a:t>Thank you!</a:t>
            </a:r>
          </a:p>
          <a:p>
            <a:pPr marL="0" marR="0" lvl="0" indent="0" algn="ctr" defTabSz="1066438"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98" normalizeH="0" baseline="0" noProof="0" dirty="0">
              <a:ln>
                <a:noFill/>
              </a:ln>
              <a:solidFill>
                <a:prstClr val="white"/>
              </a:solidFill>
              <a:effectLst/>
              <a:uLnTx/>
              <a:uFillTx/>
              <a:latin typeface="Segoe UI Light"/>
              <a:cs typeface="Segoe UI Semibold" panose="020B0702040204020203" pitchFamily="34" charset="0"/>
            </a:endParaRPr>
          </a:p>
          <a:p>
            <a:pPr lvl="0" algn="ctr" defTabSz="1066438">
              <a:defRPr/>
            </a:pPr>
            <a:r>
              <a:rPr lang="en-US" sz="4000" spc="-98" dirty="0">
                <a:solidFill>
                  <a:prstClr val="white"/>
                </a:solidFill>
              </a:rPr>
              <a:t>https://education.minecraft.net/</a:t>
            </a:r>
            <a:endParaRPr kumimoji="0" lang="en-US" sz="4000" b="0" i="0" u="none" strike="noStrike" kern="1200" cap="none" spc="-98" normalizeH="0" baseline="0" noProof="0" dirty="0">
              <a:ln>
                <a:noFill/>
              </a:ln>
              <a:solidFill>
                <a:prstClr val="white"/>
              </a:solidFill>
              <a:effectLst/>
              <a:uLnTx/>
              <a:uFillTx/>
              <a:latin typeface="Segoe UI Light"/>
              <a:cs typeface="Segoe UI Semibold" panose="020B0702040204020203" pitchFamily="34" charset="0"/>
            </a:endParaRPr>
          </a:p>
        </p:txBody>
      </p:sp>
    </p:spTree>
    <p:extLst>
      <p:ext uri="{BB962C8B-B14F-4D97-AF65-F5344CB8AC3E}">
        <p14:creationId xmlns:p14="http://schemas.microsoft.com/office/powerpoint/2010/main" val="83013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grpSp>
        <p:nvGrpSpPr>
          <p:cNvPr id="17" name="Group 16" hidden="1"/>
          <p:cNvGrpSpPr/>
          <p:nvPr/>
        </p:nvGrpSpPr>
        <p:grpSpPr>
          <a:xfrm>
            <a:off x="-788259" y="454067"/>
            <a:ext cx="10835588" cy="6403938"/>
            <a:chOff x="-1819200" y="434463"/>
            <a:chExt cx="10835588" cy="6403938"/>
          </a:xfrm>
        </p:grpSpPr>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4697" y="434463"/>
              <a:ext cx="4691691" cy="6403938"/>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6732" y="434463"/>
              <a:ext cx="4691691" cy="6403938"/>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766" y="434463"/>
              <a:ext cx="4691691" cy="6403938"/>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9200" y="434463"/>
              <a:ext cx="4691691" cy="6403938"/>
            </a:xfrm>
            <a:prstGeom prst="rect">
              <a:avLst/>
            </a:prstGeom>
          </p:spPr>
        </p:pic>
      </p:grpSp>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0886" y="322729"/>
            <a:ext cx="5148690" cy="68580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0886" y="322729"/>
            <a:ext cx="5148690" cy="685800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08571" y="852544"/>
            <a:ext cx="4488418" cy="6126480"/>
          </a:xfrm>
          <a:prstGeom prst="rect">
            <a:avLst/>
          </a:prstGeom>
        </p:spPr>
      </p:pic>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53013" y="852544"/>
            <a:ext cx="4488418" cy="6126479"/>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97456" y="852544"/>
            <a:ext cx="4488418" cy="6126479"/>
          </a:xfrm>
          <a:prstGeom prst="rect">
            <a:avLst/>
          </a:prstGeom>
        </p:spPr>
      </p:pic>
      <p:pic>
        <p:nvPicPr>
          <p:cNvPr id="30"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8101" y="852544"/>
            <a:ext cx="4488418" cy="6126479"/>
          </a:xfrm>
          <a:prstGeom prst="rect">
            <a:avLst/>
          </a:prstGeom>
        </p:spPr>
      </p:pic>
      <p:pic>
        <p:nvPicPr>
          <p:cNvPr id="26" name="Picture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08571" y="852544"/>
            <a:ext cx="4488421" cy="6126480"/>
          </a:xfrm>
          <a:prstGeom prst="rect">
            <a:avLst/>
          </a:prstGeom>
        </p:spPr>
      </p:pic>
      <p:pic>
        <p:nvPicPr>
          <p:cNvPr id="31" name="Picture 3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53014" y="852544"/>
            <a:ext cx="4488418" cy="6126480"/>
          </a:xfrm>
          <a:prstGeom prst="rect">
            <a:avLst/>
          </a:prstGeom>
        </p:spPr>
      </p:pic>
      <p:pic>
        <p:nvPicPr>
          <p:cNvPr id="32" name="Picture 3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97457" y="852544"/>
            <a:ext cx="4488418" cy="6126480"/>
          </a:xfrm>
          <a:prstGeom prst="rect">
            <a:avLst/>
          </a:prstGeom>
        </p:spPr>
      </p:pic>
      <p:pic>
        <p:nvPicPr>
          <p:cNvPr id="33" name="Picture 3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8100" y="852544"/>
            <a:ext cx="4488418" cy="6126480"/>
          </a:xfrm>
          <a:prstGeom prst="rect">
            <a:avLst/>
          </a:prstGeom>
        </p:spPr>
      </p:pic>
      <p:sp>
        <p:nvSpPr>
          <p:cNvPr id="18" name="TextBox 17">
            <a:extLst>
              <a:ext uri="{FF2B5EF4-FFF2-40B4-BE49-F238E27FC236}">
                <a16:creationId xmlns:a16="http://schemas.microsoft.com/office/drawing/2014/main" id="{D4CA0C40-DA3C-4C88-9AA4-B9D7ED88084B}"/>
              </a:ext>
            </a:extLst>
          </p:cNvPr>
          <p:cNvSpPr txBox="1"/>
          <p:nvPr/>
        </p:nvSpPr>
        <p:spPr>
          <a:xfrm>
            <a:off x="82475" y="162726"/>
            <a:ext cx="75910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Segoe UI"/>
                <a:ea typeface="+mn-ea"/>
                <a:cs typeface="+mn-cs"/>
              </a:rPr>
              <a:t>CHANGE IS THE NEW NORMAL …</a:t>
            </a:r>
          </a:p>
        </p:txBody>
      </p:sp>
    </p:spTree>
    <p:extLst>
      <p:ext uri="{BB962C8B-B14F-4D97-AF65-F5344CB8AC3E}">
        <p14:creationId xmlns:p14="http://schemas.microsoft.com/office/powerpoint/2010/main" val="420394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grpSp>
        <p:nvGrpSpPr>
          <p:cNvPr id="17" name="Group 16" hidden="1"/>
          <p:cNvGrpSpPr/>
          <p:nvPr/>
        </p:nvGrpSpPr>
        <p:grpSpPr>
          <a:xfrm>
            <a:off x="-788259" y="454067"/>
            <a:ext cx="10835588" cy="6403938"/>
            <a:chOff x="-1819200" y="434463"/>
            <a:chExt cx="10835588" cy="6403938"/>
          </a:xfrm>
        </p:grpSpPr>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4697" y="434463"/>
              <a:ext cx="4691691" cy="6403938"/>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6732" y="434463"/>
              <a:ext cx="4691691" cy="6403938"/>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766" y="434463"/>
              <a:ext cx="4691691" cy="6403938"/>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9200" y="434463"/>
              <a:ext cx="4691691" cy="6403938"/>
            </a:xfrm>
            <a:prstGeom prst="rect">
              <a:avLst/>
            </a:prstGeom>
          </p:spPr>
        </p:pic>
      </p:grpSp>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0886" y="322729"/>
            <a:ext cx="5148690" cy="68580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4758" y="216702"/>
            <a:ext cx="5390569" cy="7234421"/>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08571" y="852544"/>
            <a:ext cx="4488418" cy="6126480"/>
          </a:xfrm>
          <a:prstGeom prst="rect">
            <a:avLst/>
          </a:prstGeom>
        </p:spPr>
      </p:pic>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53013" y="852544"/>
            <a:ext cx="4488418" cy="6126479"/>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97456" y="852544"/>
            <a:ext cx="4488418" cy="6126479"/>
          </a:xfrm>
          <a:prstGeom prst="rect">
            <a:avLst/>
          </a:prstGeom>
        </p:spPr>
      </p:pic>
      <p:pic>
        <p:nvPicPr>
          <p:cNvPr id="30"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8101" y="852544"/>
            <a:ext cx="4488418" cy="6126479"/>
          </a:xfrm>
          <a:prstGeom prst="rect">
            <a:avLst/>
          </a:prstGeom>
        </p:spPr>
      </p:pic>
      <p:pic>
        <p:nvPicPr>
          <p:cNvPr id="26" name="Picture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08572" y="852544"/>
            <a:ext cx="4488418" cy="6126480"/>
          </a:xfrm>
          <a:prstGeom prst="rect">
            <a:avLst/>
          </a:prstGeom>
        </p:spPr>
      </p:pic>
      <p:pic>
        <p:nvPicPr>
          <p:cNvPr id="31" name="Picture 3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84155" y="852544"/>
            <a:ext cx="4429137" cy="6126480"/>
          </a:xfrm>
          <a:prstGeom prst="rect">
            <a:avLst/>
          </a:prstGeom>
        </p:spPr>
      </p:pic>
      <p:pic>
        <p:nvPicPr>
          <p:cNvPr id="32" name="Picture 3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8729" y="204867"/>
            <a:ext cx="5303520" cy="6980729"/>
          </a:xfrm>
          <a:prstGeom prst="rect">
            <a:avLst/>
          </a:prstGeom>
        </p:spPr>
      </p:pic>
      <p:pic>
        <p:nvPicPr>
          <p:cNvPr id="33" name="Picture 3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24854" y="862858"/>
            <a:ext cx="3623365" cy="6126480"/>
          </a:xfrm>
          <a:prstGeom prst="rect">
            <a:avLst/>
          </a:prstGeom>
        </p:spPr>
      </p:pic>
      <p:sp>
        <p:nvSpPr>
          <p:cNvPr id="18" name="TextBox 17">
            <a:extLst>
              <a:ext uri="{FF2B5EF4-FFF2-40B4-BE49-F238E27FC236}">
                <a16:creationId xmlns:a16="http://schemas.microsoft.com/office/drawing/2014/main" id="{79344437-E010-4A7D-8811-D8631E0F998E}"/>
              </a:ext>
            </a:extLst>
          </p:cNvPr>
          <p:cNvSpPr txBox="1"/>
          <p:nvPr/>
        </p:nvSpPr>
        <p:spPr>
          <a:xfrm>
            <a:off x="82475" y="162726"/>
            <a:ext cx="90412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Segoe UI"/>
                <a:ea typeface="+mn-ea"/>
                <a:cs typeface="+mn-cs"/>
              </a:rPr>
              <a:t>… TRANSFORMING THE WAY WE LEARN</a:t>
            </a:r>
          </a:p>
        </p:txBody>
      </p:sp>
    </p:spTree>
    <p:custDataLst>
      <p:tags r:id="rId1"/>
    </p:custDataLst>
    <p:extLst>
      <p:ext uri="{BB962C8B-B14F-4D97-AF65-F5344CB8AC3E}">
        <p14:creationId xmlns:p14="http://schemas.microsoft.com/office/powerpoint/2010/main" val="3098622474"/>
      </p:ext>
    </p:extLst>
  </p:cSld>
  <p:clrMapOvr>
    <a:masterClrMapping/>
  </p:clrMapOvr>
  <mc:AlternateContent xmlns:mc="http://schemas.openxmlformats.org/markup-compatibility/2006" xmlns:p14="http://schemas.microsoft.com/office/powerpoint/2010/main">
    <mc:Choice Requires="p14">
      <p:transition spd="slow" p14:dur="1750">
        <p:wipe dir="d"/>
      </p:transition>
    </mc:Choice>
    <mc:Fallback xmlns="">
      <p:transition spd="slow">
        <p:wipe dir="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table&#10;&#10;Description generated with high confidenc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2" y="488"/>
            <a:ext cx="12187223" cy="4116806"/>
          </a:xfrm>
          <a:prstGeom prst="rect">
            <a:avLst/>
          </a:prstGeom>
        </p:spPr>
      </p:pic>
      <p:sp>
        <p:nvSpPr>
          <p:cNvPr id="35" name="Title 1"/>
          <p:cNvSpPr txBox="1">
            <a:spLocks/>
          </p:cNvSpPr>
          <p:nvPr/>
        </p:nvSpPr>
        <p:spPr>
          <a:xfrm>
            <a:off x="38310" y="442189"/>
            <a:ext cx="11654187" cy="899410"/>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defTabSz="896386"/>
            <a:endParaRPr lang="en-US" sz="2353">
              <a:solidFill>
                <a:srgbClr val="FFFFFF"/>
              </a:solidFill>
              <a:latin typeface="Segoe UI Light"/>
            </a:endParaRPr>
          </a:p>
        </p:txBody>
      </p:sp>
      <p:sp>
        <p:nvSpPr>
          <p:cNvPr id="5" name="Rectangle 4"/>
          <p:cNvSpPr/>
          <p:nvPr/>
        </p:nvSpPr>
        <p:spPr bwMode="auto">
          <a:xfrm>
            <a:off x="866" y="4593100"/>
            <a:ext cx="4062882" cy="2264413"/>
          </a:xfrm>
          <a:prstGeom prst="rect">
            <a:avLst/>
          </a:prstGeom>
          <a:solidFill>
            <a:srgbClr val="008A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74"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cs typeface="Segoe UI" pitchFamily="34" charset="0"/>
              <a:sym typeface="Helvetica Neue Medium" charset="0"/>
            </a:endParaRPr>
          </a:p>
        </p:txBody>
      </p:sp>
      <p:sp>
        <p:nvSpPr>
          <p:cNvPr id="39" name="Rectangle 38"/>
          <p:cNvSpPr/>
          <p:nvPr/>
        </p:nvSpPr>
        <p:spPr bwMode="auto">
          <a:xfrm>
            <a:off x="4063748" y="4593100"/>
            <a:ext cx="4062882" cy="2264413"/>
          </a:xfrm>
          <a:prstGeom prst="rect">
            <a:avLst/>
          </a:prstGeom>
          <a:solidFill>
            <a:srgbClr val="008A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74"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cs typeface="Segoe UI" pitchFamily="34" charset="0"/>
              <a:sym typeface="Helvetica Neue Medium" charset="0"/>
            </a:endParaRPr>
          </a:p>
        </p:txBody>
      </p:sp>
      <p:sp>
        <p:nvSpPr>
          <p:cNvPr id="42" name="Rectangle 41"/>
          <p:cNvSpPr/>
          <p:nvPr/>
        </p:nvSpPr>
        <p:spPr bwMode="auto">
          <a:xfrm>
            <a:off x="8126631" y="4593100"/>
            <a:ext cx="4062882" cy="2264413"/>
          </a:xfrm>
          <a:prstGeom prst="rect">
            <a:avLst/>
          </a:prstGeom>
          <a:solidFill>
            <a:srgbClr val="008A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74"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cs typeface="Segoe UI" pitchFamily="34" charset="0"/>
              <a:sym typeface="Helvetica Neue Medium" charset="0"/>
            </a:endParaRPr>
          </a:p>
        </p:txBody>
      </p:sp>
      <p:sp>
        <p:nvSpPr>
          <p:cNvPr id="18" name="Rectangle 17"/>
          <p:cNvSpPr/>
          <p:nvPr/>
        </p:nvSpPr>
        <p:spPr bwMode="auto">
          <a:xfrm>
            <a:off x="-758" y="2796588"/>
            <a:ext cx="12190271" cy="915076"/>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74" fontAlgn="base">
              <a:lnSpc>
                <a:spcPct val="90000"/>
              </a:lnSpc>
              <a:spcBef>
                <a:spcPct val="0"/>
              </a:spcBef>
              <a:spcAft>
                <a:spcPct val="0"/>
              </a:spcAft>
            </a:pPr>
            <a:r>
              <a:rPr lang="en-US" sz="3529"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sym typeface="Helvetica Neue Medium" charset="0"/>
              </a:rPr>
              <a:t>The growing skills gap</a:t>
            </a:r>
          </a:p>
        </p:txBody>
      </p:sp>
      <p:sp>
        <p:nvSpPr>
          <p:cNvPr id="56" name="Rectangle 55"/>
          <p:cNvSpPr/>
          <p:nvPr/>
        </p:nvSpPr>
        <p:spPr>
          <a:xfrm>
            <a:off x="864" y="3692408"/>
            <a:ext cx="12188648" cy="316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281" tIns="45713" rIns="274281" bIns="45713" numCol="1" spcCol="0" rtlCol="0" fromWordArt="0" anchor="t" anchorCtr="0" forceAA="0" compatLnSpc="1">
            <a:prstTxWarp prst="textNoShape">
              <a:avLst/>
            </a:prstTxWarp>
            <a:noAutofit/>
          </a:bodyPr>
          <a:lstStyle/>
          <a:p>
            <a:pPr algn="ctr" defTabSz="914367"/>
            <a:endParaRPr lang="en-US" sz="1400">
              <a:solidFill>
                <a:srgbClr val="272727"/>
              </a:solidFill>
              <a:latin typeface="Segoe UI Semilight"/>
            </a:endParaRPr>
          </a:p>
        </p:txBody>
      </p:sp>
      <p:grpSp>
        <p:nvGrpSpPr>
          <p:cNvPr id="17" name="Group 16"/>
          <p:cNvGrpSpPr/>
          <p:nvPr/>
        </p:nvGrpSpPr>
        <p:grpSpPr>
          <a:xfrm>
            <a:off x="671654" y="4624017"/>
            <a:ext cx="10848694" cy="1357769"/>
            <a:chOff x="729558" y="2186504"/>
            <a:chExt cx="10850234" cy="1357961"/>
          </a:xfrm>
        </p:grpSpPr>
        <p:sp>
          <p:nvSpPr>
            <p:cNvPr id="19" name="TextBox 18"/>
            <p:cNvSpPr txBox="1"/>
            <p:nvPr/>
          </p:nvSpPr>
          <p:spPr>
            <a:xfrm>
              <a:off x="729558" y="2186504"/>
              <a:ext cx="2872745" cy="1357961"/>
            </a:xfrm>
            <a:prstGeom prst="rect">
              <a:avLst/>
            </a:prstGeom>
            <a:noFill/>
          </p:spPr>
          <p:txBody>
            <a:bodyPr wrap="square" rtlCol="0">
              <a:spAutoFit/>
            </a:bodyPr>
            <a:lstStyle/>
            <a:p>
              <a:pPr defTabSz="914367"/>
              <a:r>
                <a:rPr lang="en-US" sz="2745" dirty="0">
                  <a:gradFill>
                    <a:gsLst>
                      <a:gs pos="0">
                        <a:srgbClr val="272727"/>
                      </a:gs>
                      <a:gs pos="100000">
                        <a:srgbClr val="272727"/>
                      </a:gs>
                    </a:gsLst>
                    <a:lin ang="5400000" scaled="1"/>
                  </a:gradFill>
                  <a:latin typeface="Segoe UI" panose="020B0502040204020203" pitchFamily="34" charset="0"/>
                  <a:cs typeface="Segoe UI" panose="020B0502040204020203" pitchFamily="34" charset="0"/>
                </a:rPr>
                <a:t>60% </a:t>
              </a:r>
              <a:r>
                <a:rPr lang="en-US" sz="2745" dirty="0">
                  <a:gradFill>
                    <a:gsLst>
                      <a:gs pos="0">
                        <a:srgbClr val="272727"/>
                      </a:gs>
                      <a:gs pos="100000">
                        <a:srgbClr val="272727"/>
                      </a:gs>
                    </a:gsLst>
                    <a:lin ang="5400000" scaled="1"/>
                  </a:gradFill>
                  <a:latin typeface="Segoe UI Light"/>
                  <a:cs typeface="Segoe UI Semilight" panose="020B0402040204020203" pitchFamily="34" charset="0"/>
                </a:rPr>
                <a:t>of STEM jobs </a:t>
              </a:r>
              <a:br>
                <a:rPr lang="en-US" sz="2745" dirty="0">
                  <a:gradFill>
                    <a:gsLst>
                      <a:gs pos="0">
                        <a:srgbClr val="272727"/>
                      </a:gs>
                      <a:gs pos="100000">
                        <a:srgbClr val="272727"/>
                      </a:gs>
                    </a:gsLst>
                    <a:lin ang="5400000" scaled="1"/>
                  </a:gradFill>
                  <a:latin typeface="Segoe UI Light"/>
                  <a:cs typeface="Segoe UI Semilight" panose="020B0402040204020203" pitchFamily="34" charset="0"/>
                </a:rPr>
              </a:br>
              <a:r>
                <a:rPr lang="en-US" sz="2745" dirty="0">
                  <a:gradFill>
                    <a:gsLst>
                      <a:gs pos="0">
                        <a:srgbClr val="272727"/>
                      </a:gs>
                      <a:gs pos="100000">
                        <a:srgbClr val="272727"/>
                      </a:gs>
                    </a:gsLst>
                    <a:lin ang="5400000" scaled="1"/>
                  </a:gradFill>
                  <a:latin typeface="Segoe UI Light"/>
                  <a:cs typeface="Segoe UI Semilight" panose="020B0402040204020203" pitchFamily="34" charset="0"/>
                </a:rPr>
                <a:t>are in </a:t>
              </a:r>
              <a:r>
                <a:rPr lang="en-US" sz="2745" dirty="0">
                  <a:gradFill>
                    <a:gsLst>
                      <a:gs pos="0">
                        <a:srgbClr val="272727"/>
                      </a:gs>
                      <a:gs pos="100000">
                        <a:srgbClr val="272727"/>
                      </a:gs>
                    </a:gsLst>
                    <a:lin ang="5400000" scaled="1"/>
                  </a:gradFill>
                  <a:latin typeface="Segoe UI" panose="020B0502040204020203" pitchFamily="34" charset="0"/>
                  <a:cs typeface="Segoe UI" panose="020B0502040204020203" pitchFamily="34" charset="0"/>
                </a:rPr>
                <a:t>Computer Science</a:t>
              </a:r>
            </a:p>
          </p:txBody>
        </p:sp>
        <p:sp>
          <p:nvSpPr>
            <p:cNvPr id="20" name="TextBox 19"/>
            <p:cNvSpPr txBox="1"/>
            <p:nvPr/>
          </p:nvSpPr>
          <p:spPr>
            <a:xfrm>
              <a:off x="8892574" y="2186504"/>
              <a:ext cx="2687218" cy="1357961"/>
            </a:xfrm>
            <a:prstGeom prst="rect">
              <a:avLst/>
            </a:prstGeom>
            <a:noFill/>
          </p:spPr>
          <p:txBody>
            <a:bodyPr wrap="square" rtlCol="0">
              <a:spAutoFit/>
            </a:bodyPr>
            <a:lstStyle/>
            <a:p>
              <a:pPr defTabSz="914367"/>
              <a:r>
                <a:rPr lang="en-US" sz="2745" dirty="0">
                  <a:gradFill>
                    <a:gsLst>
                      <a:gs pos="0">
                        <a:srgbClr val="272727"/>
                      </a:gs>
                      <a:gs pos="100000">
                        <a:srgbClr val="272727"/>
                      </a:gs>
                    </a:gsLst>
                    <a:lin ang="5400000" scaled="1"/>
                  </a:gradFill>
                  <a:latin typeface="Segoe UI Light"/>
                  <a:cs typeface="Segoe UI Semilight" panose="020B0402040204020203" pitchFamily="34" charset="0"/>
                </a:rPr>
                <a:t>Yet only 2% of </a:t>
              </a:r>
              <a:br>
                <a:rPr lang="en-US" sz="2745" dirty="0">
                  <a:gradFill>
                    <a:gsLst>
                      <a:gs pos="0">
                        <a:srgbClr val="272727"/>
                      </a:gs>
                      <a:gs pos="100000">
                        <a:srgbClr val="272727"/>
                      </a:gs>
                    </a:gsLst>
                    <a:lin ang="5400000" scaled="1"/>
                  </a:gradFill>
                  <a:latin typeface="Segoe UI Light"/>
                  <a:cs typeface="Segoe UI Semilight" panose="020B0402040204020203" pitchFamily="34" charset="0"/>
                </a:rPr>
              </a:br>
              <a:r>
                <a:rPr lang="en-US" sz="2745" dirty="0">
                  <a:gradFill>
                    <a:gsLst>
                      <a:gs pos="0">
                        <a:srgbClr val="272727"/>
                      </a:gs>
                      <a:gs pos="100000">
                        <a:srgbClr val="272727"/>
                      </a:gs>
                    </a:gsLst>
                    <a:lin ang="5400000" scaled="1"/>
                  </a:gradFill>
                  <a:latin typeface="Segoe UI Light"/>
                  <a:cs typeface="Segoe UI Semilight" panose="020B0402040204020203" pitchFamily="34" charset="0"/>
                </a:rPr>
                <a:t>STEM graduates </a:t>
              </a:r>
              <a:br>
                <a:rPr lang="en-US" sz="2745" dirty="0">
                  <a:gradFill>
                    <a:gsLst>
                      <a:gs pos="0">
                        <a:srgbClr val="272727"/>
                      </a:gs>
                      <a:gs pos="100000">
                        <a:srgbClr val="272727"/>
                      </a:gs>
                    </a:gsLst>
                    <a:lin ang="5400000" scaled="1"/>
                  </a:gradFill>
                  <a:latin typeface="Segoe UI Light"/>
                  <a:cs typeface="Segoe UI Semilight" panose="020B0402040204020203" pitchFamily="34" charset="0"/>
                </a:rPr>
              </a:br>
              <a:r>
                <a:rPr lang="en-US" sz="2745" dirty="0">
                  <a:gradFill>
                    <a:gsLst>
                      <a:gs pos="0">
                        <a:srgbClr val="272727"/>
                      </a:gs>
                      <a:gs pos="100000">
                        <a:srgbClr val="272727"/>
                      </a:gs>
                    </a:gsLst>
                    <a:lin ang="5400000" scaled="1"/>
                  </a:gradFill>
                  <a:latin typeface="Segoe UI" panose="020B0502040204020203" pitchFamily="34" charset="0"/>
                  <a:cs typeface="Segoe UI" panose="020B0502040204020203" pitchFamily="34" charset="0"/>
                </a:rPr>
                <a:t>fill the pipeline</a:t>
              </a:r>
            </a:p>
          </p:txBody>
        </p:sp>
      </p:grpSp>
      <p:grpSp>
        <p:nvGrpSpPr>
          <p:cNvPr id="7" name="Group 6">
            <a:extLst>
              <a:ext uri="{FF2B5EF4-FFF2-40B4-BE49-F238E27FC236}">
                <a16:creationId xmlns:a16="http://schemas.microsoft.com/office/drawing/2014/main" id="{E3CF2B87-8B9F-4553-9332-5B5195A7C98D}"/>
              </a:ext>
            </a:extLst>
          </p:cNvPr>
          <p:cNvGrpSpPr/>
          <p:nvPr/>
        </p:nvGrpSpPr>
        <p:grpSpPr>
          <a:xfrm>
            <a:off x="3587498" y="4012042"/>
            <a:ext cx="2368302" cy="2375472"/>
            <a:chOff x="3659434" y="4091995"/>
            <a:chExt cx="2415791" cy="2423105"/>
          </a:xfrm>
        </p:grpSpPr>
        <p:sp>
          <p:nvSpPr>
            <p:cNvPr id="23" name="Rectangle 22">
              <a:extLst>
                <a:ext uri="{FF2B5EF4-FFF2-40B4-BE49-F238E27FC236}">
                  <a16:creationId xmlns:a16="http://schemas.microsoft.com/office/drawing/2014/main" id="{6F0E8219-A8A0-45FC-ADA4-200909847839}"/>
                </a:ext>
              </a:extLst>
            </p:cNvPr>
            <p:cNvSpPr/>
            <p:nvPr/>
          </p:nvSpPr>
          <p:spPr bwMode="auto">
            <a:xfrm>
              <a:off x="3659434"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4" name="Rectangle 23">
              <a:extLst>
                <a:ext uri="{FF2B5EF4-FFF2-40B4-BE49-F238E27FC236}">
                  <a16:creationId xmlns:a16="http://schemas.microsoft.com/office/drawing/2014/main" id="{46B04D66-FCCB-4D29-A5D7-99F94986DA5D}"/>
                </a:ext>
              </a:extLst>
            </p:cNvPr>
            <p:cNvSpPr/>
            <p:nvPr/>
          </p:nvSpPr>
          <p:spPr bwMode="auto">
            <a:xfrm>
              <a:off x="3903471"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5" name="Rectangle 24">
              <a:extLst>
                <a:ext uri="{FF2B5EF4-FFF2-40B4-BE49-F238E27FC236}">
                  <a16:creationId xmlns:a16="http://schemas.microsoft.com/office/drawing/2014/main" id="{3912B6A2-CED4-4BB2-9EAE-BECC53753AE5}"/>
                </a:ext>
              </a:extLst>
            </p:cNvPr>
            <p:cNvSpPr/>
            <p:nvPr/>
          </p:nvSpPr>
          <p:spPr bwMode="auto">
            <a:xfrm>
              <a:off x="4147508"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6" name="Rectangle 25">
              <a:extLst>
                <a:ext uri="{FF2B5EF4-FFF2-40B4-BE49-F238E27FC236}">
                  <a16:creationId xmlns:a16="http://schemas.microsoft.com/office/drawing/2014/main" id="{A51704D4-1119-4C71-BC91-91AFF1172490}"/>
                </a:ext>
              </a:extLst>
            </p:cNvPr>
            <p:cNvSpPr/>
            <p:nvPr/>
          </p:nvSpPr>
          <p:spPr bwMode="auto">
            <a:xfrm>
              <a:off x="4391545"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7" name="Rectangle 26">
              <a:extLst>
                <a:ext uri="{FF2B5EF4-FFF2-40B4-BE49-F238E27FC236}">
                  <a16:creationId xmlns:a16="http://schemas.microsoft.com/office/drawing/2014/main" id="{B0CC0877-9FB7-4415-BB08-7546287F8E01}"/>
                </a:ext>
              </a:extLst>
            </p:cNvPr>
            <p:cNvSpPr/>
            <p:nvPr/>
          </p:nvSpPr>
          <p:spPr bwMode="auto">
            <a:xfrm>
              <a:off x="4635582"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8" name="Rectangle 27">
              <a:extLst>
                <a:ext uri="{FF2B5EF4-FFF2-40B4-BE49-F238E27FC236}">
                  <a16:creationId xmlns:a16="http://schemas.microsoft.com/office/drawing/2014/main" id="{15EDDC3C-3ACF-4783-AA52-E203DB8A852E}"/>
                </a:ext>
              </a:extLst>
            </p:cNvPr>
            <p:cNvSpPr/>
            <p:nvPr/>
          </p:nvSpPr>
          <p:spPr bwMode="auto">
            <a:xfrm>
              <a:off x="4879619"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9" name="Rectangle 28">
              <a:extLst>
                <a:ext uri="{FF2B5EF4-FFF2-40B4-BE49-F238E27FC236}">
                  <a16:creationId xmlns:a16="http://schemas.microsoft.com/office/drawing/2014/main" id="{838F19A4-47BE-4480-BD38-E8CB6005A395}"/>
                </a:ext>
              </a:extLst>
            </p:cNvPr>
            <p:cNvSpPr/>
            <p:nvPr/>
          </p:nvSpPr>
          <p:spPr bwMode="auto">
            <a:xfrm>
              <a:off x="5123656"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1" name="Rectangle 30">
              <a:extLst>
                <a:ext uri="{FF2B5EF4-FFF2-40B4-BE49-F238E27FC236}">
                  <a16:creationId xmlns:a16="http://schemas.microsoft.com/office/drawing/2014/main" id="{FB08E0A1-571D-41E6-9A7E-A20C3EDEA398}"/>
                </a:ext>
              </a:extLst>
            </p:cNvPr>
            <p:cNvSpPr/>
            <p:nvPr/>
          </p:nvSpPr>
          <p:spPr bwMode="auto">
            <a:xfrm>
              <a:off x="5367693"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2" name="Rectangle 31">
              <a:extLst>
                <a:ext uri="{FF2B5EF4-FFF2-40B4-BE49-F238E27FC236}">
                  <a16:creationId xmlns:a16="http://schemas.microsoft.com/office/drawing/2014/main" id="{A53F175F-32B9-4455-9ECC-991E585D9DEE}"/>
                </a:ext>
              </a:extLst>
            </p:cNvPr>
            <p:cNvSpPr/>
            <p:nvPr/>
          </p:nvSpPr>
          <p:spPr bwMode="auto">
            <a:xfrm>
              <a:off x="5611730"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3" name="Rectangle 32">
              <a:extLst>
                <a:ext uri="{FF2B5EF4-FFF2-40B4-BE49-F238E27FC236}">
                  <a16:creationId xmlns:a16="http://schemas.microsoft.com/office/drawing/2014/main" id="{FBACBBB6-7F78-4519-840F-711B05EDFC3E}"/>
                </a:ext>
              </a:extLst>
            </p:cNvPr>
            <p:cNvSpPr/>
            <p:nvPr/>
          </p:nvSpPr>
          <p:spPr bwMode="auto">
            <a:xfrm>
              <a:off x="5855769" y="40919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4" name="Rectangle 33">
              <a:extLst>
                <a:ext uri="{FF2B5EF4-FFF2-40B4-BE49-F238E27FC236}">
                  <a16:creationId xmlns:a16="http://schemas.microsoft.com/office/drawing/2014/main" id="{B8FB05B0-C817-41E0-87AA-4552B34E561A}"/>
                </a:ext>
              </a:extLst>
            </p:cNvPr>
            <p:cNvSpPr/>
            <p:nvPr/>
          </p:nvSpPr>
          <p:spPr bwMode="auto">
            <a:xfrm>
              <a:off x="3659434"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6" name="Rectangle 35">
              <a:extLst>
                <a:ext uri="{FF2B5EF4-FFF2-40B4-BE49-F238E27FC236}">
                  <a16:creationId xmlns:a16="http://schemas.microsoft.com/office/drawing/2014/main" id="{5B1AA953-281E-4580-A7B5-B77C465A792E}"/>
                </a:ext>
              </a:extLst>
            </p:cNvPr>
            <p:cNvSpPr/>
            <p:nvPr/>
          </p:nvSpPr>
          <p:spPr bwMode="auto">
            <a:xfrm>
              <a:off x="3903471"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7" name="Rectangle 36">
              <a:extLst>
                <a:ext uri="{FF2B5EF4-FFF2-40B4-BE49-F238E27FC236}">
                  <a16:creationId xmlns:a16="http://schemas.microsoft.com/office/drawing/2014/main" id="{1A5B60DB-9929-4957-9EC8-A667A20B852A}"/>
                </a:ext>
              </a:extLst>
            </p:cNvPr>
            <p:cNvSpPr/>
            <p:nvPr/>
          </p:nvSpPr>
          <p:spPr bwMode="auto">
            <a:xfrm>
              <a:off x="4147508"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8" name="Rectangle 37">
              <a:extLst>
                <a:ext uri="{FF2B5EF4-FFF2-40B4-BE49-F238E27FC236}">
                  <a16:creationId xmlns:a16="http://schemas.microsoft.com/office/drawing/2014/main" id="{B981E5DF-4B08-4647-BB1C-789FB2A0E070}"/>
                </a:ext>
              </a:extLst>
            </p:cNvPr>
            <p:cNvSpPr/>
            <p:nvPr/>
          </p:nvSpPr>
          <p:spPr bwMode="auto">
            <a:xfrm>
              <a:off x="4391545"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0" name="Rectangle 39">
              <a:extLst>
                <a:ext uri="{FF2B5EF4-FFF2-40B4-BE49-F238E27FC236}">
                  <a16:creationId xmlns:a16="http://schemas.microsoft.com/office/drawing/2014/main" id="{03C75133-1BF5-4E6F-960C-493896D4F945}"/>
                </a:ext>
              </a:extLst>
            </p:cNvPr>
            <p:cNvSpPr/>
            <p:nvPr/>
          </p:nvSpPr>
          <p:spPr bwMode="auto">
            <a:xfrm>
              <a:off x="4635582"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1" name="Rectangle 40">
              <a:extLst>
                <a:ext uri="{FF2B5EF4-FFF2-40B4-BE49-F238E27FC236}">
                  <a16:creationId xmlns:a16="http://schemas.microsoft.com/office/drawing/2014/main" id="{1F219EBF-4BDE-4C1C-9DA2-3D39B9BF8977}"/>
                </a:ext>
              </a:extLst>
            </p:cNvPr>
            <p:cNvSpPr/>
            <p:nvPr/>
          </p:nvSpPr>
          <p:spPr bwMode="auto">
            <a:xfrm>
              <a:off x="4879619"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3" name="Rectangle 42">
              <a:extLst>
                <a:ext uri="{FF2B5EF4-FFF2-40B4-BE49-F238E27FC236}">
                  <a16:creationId xmlns:a16="http://schemas.microsoft.com/office/drawing/2014/main" id="{26F7DB89-FDA1-49DF-83A2-5A618D63BD4B}"/>
                </a:ext>
              </a:extLst>
            </p:cNvPr>
            <p:cNvSpPr/>
            <p:nvPr/>
          </p:nvSpPr>
          <p:spPr bwMode="auto">
            <a:xfrm>
              <a:off x="5123656"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4" name="Rectangle 43">
              <a:extLst>
                <a:ext uri="{FF2B5EF4-FFF2-40B4-BE49-F238E27FC236}">
                  <a16:creationId xmlns:a16="http://schemas.microsoft.com/office/drawing/2014/main" id="{DB3BE904-661F-4234-B56E-E604FD4FB8B4}"/>
                </a:ext>
              </a:extLst>
            </p:cNvPr>
            <p:cNvSpPr/>
            <p:nvPr/>
          </p:nvSpPr>
          <p:spPr bwMode="auto">
            <a:xfrm>
              <a:off x="5367693"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5" name="Rectangle 44">
              <a:extLst>
                <a:ext uri="{FF2B5EF4-FFF2-40B4-BE49-F238E27FC236}">
                  <a16:creationId xmlns:a16="http://schemas.microsoft.com/office/drawing/2014/main" id="{958DBD42-9F47-449A-A501-5A0386BC30B2}"/>
                </a:ext>
              </a:extLst>
            </p:cNvPr>
            <p:cNvSpPr/>
            <p:nvPr/>
          </p:nvSpPr>
          <p:spPr bwMode="auto">
            <a:xfrm>
              <a:off x="5611730"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6" name="Rectangle 45">
              <a:extLst>
                <a:ext uri="{FF2B5EF4-FFF2-40B4-BE49-F238E27FC236}">
                  <a16:creationId xmlns:a16="http://schemas.microsoft.com/office/drawing/2014/main" id="{5B3A639A-2C09-41A2-85A9-9993CCE9C91C}"/>
                </a:ext>
              </a:extLst>
            </p:cNvPr>
            <p:cNvSpPr/>
            <p:nvPr/>
          </p:nvSpPr>
          <p:spPr bwMode="auto">
            <a:xfrm>
              <a:off x="5855769" y="43368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7" name="Rectangle 46">
              <a:extLst>
                <a:ext uri="{FF2B5EF4-FFF2-40B4-BE49-F238E27FC236}">
                  <a16:creationId xmlns:a16="http://schemas.microsoft.com/office/drawing/2014/main" id="{EF810404-B89C-4F9F-B368-90A1CE01AE17}"/>
                </a:ext>
              </a:extLst>
            </p:cNvPr>
            <p:cNvSpPr/>
            <p:nvPr/>
          </p:nvSpPr>
          <p:spPr bwMode="auto">
            <a:xfrm>
              <a:off x="3659434"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8" name="Rectangle 47">
              <a:extLst>
                <a:ext uri="{FF2B5EF4-FFF2-40B4-BE49-F238E27FC236}">
                  <a16:creationId xmlns:a16="http://schemas.microsoft.com/office/drawing/2014/main" id="{FD214742-3DAA-4980-8A6D-317036042D51}"/>
                </a:ext>
              </a:extLst>
            </p:cNvPr>
            <p:cNvSpPr/>
            <p:nvPr/>
          </p:nvSpPr>
          <p:spPr bwMode="auto">
            <a:xfrm>
              <a:off x="3903471"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9" name="Rectangle 48">
              <a:extLst>
                <a:ext uri="{FF2B5EF4-FFF2-40B4-BE49-F238E27FC236}">
                  <a16:creationId xmlns:a16="http://schemas.microsoft.com/office/drawing/2014/main" id="{0146F413-F8E6-4897-B6AE-1A0EDA80DCFE}"/>
                </a:ext>
              </a:extLst>
            </p:cNvPr>
            <p:cNvSpPr/>
            <p:nvPr/>
          </p:nvSpPr>
          <p:spPr bwMode="auto">
            <a:xfrm>
              <a:off x="4147508"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50" name="Rectangle 49">
              <a:extLst>
                <a:ext uri="{FF2B5EF4-FFF2-40B4-BE49-F238E27FC236}">
                  <a16:creationId xmlns:a16="http://schemas.microsoft.com/office/drawing/2014/main" id="{EC54EF6C-77F7-4BA5-AE40-546DD2EF9B6E}"/>
                </a:ext>
              </a:extLst>
            </p:cNvPr>
            <p:cNvSpPr/>
            <p:nvPr/>
          </p:nvSpPr>
          <p:spPr bwMode="auto">
            <a:xfrm>
              <a:off x="4391545"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51" name="Rectangle 50">
              <a:extLst>
                <a:ext uri="{FF2B5EF4-FFF2-40B4-BE49-F238E27FC236}">
                  <a16:creationId xmlns:a16="http://schemas.microsoft.com/office/drawing/2014/main" id="{BC723073-43EE-46C7-9A8E-008EBB425EF2}"/>
                </a:ext>
              </a:extLst>
            </p:cNvPr>
            <p:cNvSpPr/>
            <p:nvPr/>
          </p:nvSpPr>
          <p:spPr bwMode="auto">
            <a:xfrm>
              <a:off x="4635582"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52" name="Rectangle 51">
              <a:extLst>
                <a:ext uri="{FF2B5EF4-FFF2-40B4-BE49-F238E27FC236}">
                  <a16:creationId xmlns:a16="http://schemas.microsoft.com/office/drawing/2014/main" id="{9AE75262-F9C3-46B8-93CD-F1A4CB86DB40}"/>
                </a:ext>
              </a:extLst>
            </p:cNvPr>
            <p:cNvSpPr/>
            <p:nvPr/>
          </p:nvSpPr>
          <p:spPr bwMode="auto">
            <a:xfrm>
              <a:off x="4879619"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53" name="Rectangle 52">
              <a:extLst>
                <a:ext uri="{FF2B5EF4-FFF2-40B4-BE49-F238E27FC236}">
                  <a16:creationId xmlns:a16="http://schemas.microsoft.com/office/drawing/2014/main" id="{DE878CE5-3A65-4F5C-8B17-06C348E70F32}"/>
                </a:ext>
              </a:extLst>
            </p:cNvPr>
            <p:cNvSpPr/>
            <p:nvPr/>
          </p:nvSpPr>
          <p:spPr bwMode="auto">
            <a:xfrm>
              <a:off x="5123656"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54" name="Rectangle 53">
              <a:extLst>
                <a:ext uri="{FF2B5EF4-FFF2-40B4-BE49-F238E27FC236}">
                  <a16:creationId xmlns:a16="http://schemas.microsoft.com/office/drawing/2014/main" id="{AC5265BE-3AF8-4228-BBA8-73E7B696F309}"/>
                </a:ext>
              </a:extLst>
            </p:cNvPr>
            <p:cNvSpPr/>
            <p:nvPr/>
          </p:nvSpPr>
          <p:spPr bwMode="auto">
            <a:xfrm>
              <a:off x="5367693"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55" name="Rectangle 54">
              <a:extLst>
                <a:ext uri="{FF2B5EF4-FFF2-40B4-BE49-F238E27FC236}">
                  <a16:creationId xmlns:a16="http://schemas.microsoft.com/office/drawing/2014/main" id="{C93BFA1B-4E24-4613-B9F7-0228E2870274}"/>
                </a:ext>
              </a:extLst>
            </p:cNvPr>
            <p:cNvSpPr/>
            <p:nvPr/>
          </p:nvSpPr>
          <p:spPr bwMode="auto">
            <a:xfrm>
              <a:off x="5611730"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57" name="Rectangle 56">
              <a:extLst>
                <a:ext uri="{FF2B5EF4-FFF2-40B4-BE49-F238E27FC236}">
                  <a16:creationId xmlns:a16="http://schemas.microsoft.com/office/drawing/2014/main" id="{DFC64DB6-4EFE-4398-968C-BEB14836D1D6}"/>
                </a:ext>
              </a:extLst>
            </p:cNvPr>
            <p:cNvSpPr/>
            <p:nvPr/>
          </p:nvSpPr>
          <p:spPr bwMode="auto">
            <a:xfrm>
              <a:off x="5855769" y="458169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58" name="Rectangle 57">
              <a:extLst>
                <a:ext uri="{FF2B5EF4-FFF2-40B4-BE49-F238E27FC236}">
                  <a16:creationId xmlns:a16="http://schemas.microsoft.com/office/drawing/2014/main" id="{9A700C11-D9A7-4074-8B8D-ECF41B9103E4}"/>
                </a:ext>
              </a:extLst>
            </p:cNvPr>
            <p:cNvSpPr/>
            <p:nvPr/>
          </p:nvSpPr>
          <p:spPr bwMode="auto">
            <a:xfrm>
              <a:off x="3659434"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59" name="Rectangle 58">
              <a:extLst>
                <a:ext uri="{FF2B5EF4-FFF2-40B4-BE49-F238E27FC236}">
                  <a16:creationId xmlns:a16="http://schemas.microsoft.com/office/drawing/2014/main" id="{9E848D5C-1408-4C57-8AE7-B3D88A4EE954}"/>
                </a:ext>
              </a:extLst>
            </p:cNvPr>
            <p:cNvSpPr/>
            <p:nvPr/>
          </p:nvSpPr>
          <p:spPr bwMode="auto">
            <a:xfrm>
              <a:off x="3903471"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0" name="Rectangle 59">
              <a:extLst>
                <a:ext uri="{FF2B5EF4-FFF2-40B4-BE49-F238E27FC236}">
                  <a16:creationId xmlns:a16="http://schemas.microsoft.com/office/drawing/2014/main" id="{C0E499B2-14D7-49A7-9059-35D330BBBCD9}"/>
                </a:ext>
              </a:extLst>
            </p:cNvPr>
            <p:cNvSpPr/>
            <p:nvPr/>
          </p:nvSpPr>
          <p:spPr bwMode="auto">
            <a:xfrm>
              <a:off x="4147508"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1" name="Rectangle 60">
              <a:extLst>
                <a:ext uri="{FF2B5EF4-FFF2-40B4-BE49-F238E27FC236}">
                  <a16:creationId xmlns:a16="http://schemas.microsoft.com/office/drawing/2014/main" id="{DE2C678B-4747-4A7F-A1D5-B5E3B2DD8E69}"/>
                </a:ext>
              </a:extLst>
            </p:cNvPr>
            <p:cNvSpPr/>
            <p:nvPr/>
          </p:nvSpPr>
          <p:spPr bwMode="auto">
            <a:xfrm>
              <a:off x="4391545"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2" name="Rectangle 61">
              <a:extLst>
                <a:ext uri="{FF2B5EF4-FFF2-40B4-BE49-F238E27FC236}">
                  <a16:creationId xmlns:a16="http://schemas.microsoft.com/office/drawing/2014/main" id="{9AA493F4-1B01-4FDD-A293-31E6508D65A3}"/>
                </a:ext>
              </a:extLst>
            </p:cNvPr>
            <p:cNvSpPr/>
            <p:nvPr/>
          </p:nvSpPr>
          <p:spPr bwMode="auto">
            <a:xfrm>
              <a:off x="4635582"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3" name="Rectangle 62">
              <a:extLst>
                <a:ext uri="{FF2B5EF4-FFF2-40B4-BE49-F238E27FC236}">
                  <a16:creationId xmlns:a16="http://schemas.microsoft.com/office/drawing/2014/main" id="{E19B53F9-8E7C-4BE5-A931-7D4191902F96}"/>
                </a:ext>
              </a:extLst>
            </p:cNvPr>
            <p:cNvSpPr/>
            <p:nvPr/>
          </p:nvSpPr>
          <p:spPr bwMode="auto">
            <a:xfrm>
              <a:off x="4879619"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4" name="Rectangle 63">
              <a:extLst>
                <a:ext uri="{FF2B5EF4-FFF2-40B4-BE49-F238E27FC236}">
                  <a16:creationId xmlns:a16="http://schemas.microsoft.com/office/drawing/2014/main" id="{8BA766AC-89D6-4F61-9EA2-C4F57774D259}"/>
                </a:ext>
              </a:extLst>
            </p:cNvPr>
            <p:cNvSpPr/>
            <p:nvPr/>
          </p:nvSpPr>
          <p:spPr bwMode="auto">
            <a:xfrm>
              <a:off x="5123656"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5" name="Rectangle 64">
              <a:extLst>
                <a:ext uri="{FF2B5EF4-FFF2-40B4-BE49-F238E27FC236}">
                  <a16:creationId xmlns:a16="http://schemas.microsoft.com/office/drawing/2014/main" id="{9A99D6FF-284A-46A4-BC27-B63147272A83}"/>
                </a:ext>
              </a:extLst>
            </p:cNvPr>
            <p:cNvSpPr/>
            <p:nvPr/>
          </p:nvSpPr>
          <p:spPr bwMode="auto">
            <a:xfrm>
              <a:off x="5367693"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6" name="Rectangle 65">
              <a:extLst>
                <a:ext uri="{FF2B5EF4-FFF2-40B4-BE49-F238E27FC236}">
                  <a16:creationId xmlns:a16="http://schemas.microsoft.com/office/drawing/2014/main" id="{25016512-65D7-473D-ACCF-475AAFB299F6}"/>
                </a:ext>
              </a:extLst>
            </p:cNvPr>
            <p:cNvSpPr/>
            <p:nvPr/>
          </p:nvSpPr>
          <p:spPr bwMode="auto">
            <a:xfrm>
              <a:off x="5611730"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7" name="Rectangle 66">
              <a:extLst>
                <a:ext uri="{FF2B5EF4-FFF2-40B4-BE49-F238E27FC236}">
                  <a16:creationId xmlns:a16="http://schemas.microsoft.com/office/drawing/2014/main" id="{A4F8B350-F891-40A3-AD6F-7C94D7D0F954}"/>
                </a:ext>
              </a:extLst>
            </p:cNvPr>
            <p:cNvSpPr/>
            <p:nvPr/>
          </p:nvSpPr>
          <p:spPr bwMode="auto">
            <a:xfrm>
              <a:off x="5855769" y="4826545"/>
              <a:ext cx="219456" cy="21945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8" name="Rectangle 67">
              <a:extLst>
                <a:ext uri="{FF2B5EF4-FFF2-40B4-BE49-F238E27FC236}">
                  <a16:creationId xmlns:a16="http://schemas.microsoft.com/office/drawing/2014/main" id="{A1D9042D-ED4B-4398-B208-B481F3B151F0}"/>
                </a:ext>
              </a:extLst>
            </p:cNvPr>
            <p:cNvSpPr/>
            <p:nvPr/>
          </p:nvSpPr>
          <p:spPr bwMode="auto">
            <a:xfrm>
              <a:off x="3659434"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9" name="Rectangle 68">
              <a:extLst>
                <a:ext uri="{FF2B5EF4-FFF2-40B4-BE49-F238E27FC236}">
                  <a16:creationId xmlns:a16="http://schemas.microsoft.com/office/drawing/2014/main" id="{B3E20B3F-905E-4F2B-91E0-29ABFEC7DDB1}"/>
                </a:ext>
              </a:extLst>
            </p:cNvPr>
            <p:cNvSpPr/>
            <p:nvPr/>
          </p:nvSpPr>
          <p:spPr bwMode="auto">
            <a:xfrm>
              <a:off x="3903471"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0" name="Rectangle 69">
              <a:extLst>
                <a:ext uri="{FF2B5EF4-FFF2-40B4-BE49-F238E27FC236}">
                  <a16:creationId xmlns:a16="http://schemas.microsoft.com/office/drawing/2014/main" id="{86C8A316-4ACA-4B9F-A8C6-3B5E1B28CCEF}"/>
                </a:ext>
              </a:extLst>
            </p:cNvPr>
            <p:cNvSpPr/>
            <p:nvPr/>
          </p:nvSpPr>
          <p:spPr bwMode="auto">
            <a:xfrm>
              <a:off x="4147508"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1" name="Rectangle 70">
              <a:extLst>
                <a:ext uri="{FF2B5EF4-FFF2-40B4-BE49-F238E27FC236}">
                  <a16:creationId xmlns:a16="http://schemas.microsoft.com/office/drawing/2014/main" id="{E2868B76-6772-4122-9990-9C0AD2F21777}"/>
                </a:ext>
              </a:extLst>
            </p:cNvPr>
            <p:cNvSpPr/>
            <p:nvPr/>
          </p:nvSpPr>
          <p:spPr bwMode="auto">
            <a:xfrm>
              <a:off x="4391545"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2" name="Rectangle 71">
              <a:extLst>
                <a:ext uri="{FF2B5EF4-FFF2-40B4-BE49-F238E27FC236}">
                  <a16:creationId xmlns:a16="http://schemas.microsoft.com/office/drawing/2014/main" id="{D746689B-92F5-4680-BFD1-C1FC41915E2E}"/>
                </a:ext>
              </a:extLst>
            </p:cNvPr>
            <p:cNvSpPr/>
            <p:nvPr/>
          </p:nvSpPr>
          <p:spPr bwMode="auto">
            <a:xfrm>
              <a:off x="4635582"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3" name="Rectangle 72">
              <a:extLst>
                <a:ext uri="{FF2B5EF4-FFF2-40B4-BE49-F238E27FC236}">
                  <a16:creationId xmlns:a16="http://schemas.microsoft.com/office/drawing/2014/main" id="{A430C440-916C-4959-849D-8F3C1EE5EE9F}"/>
                </a:ext>
              </a:extLst>
            </p:cNvPr>
            <p:cNvSpPr/>
            <p:nvPr/>
          </p:nvSpPr>
          <p:spPr bwMode="auto">
            <a:xfrm>
              <a:off x="4879619"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4" name="Rectangle 73">
              <a:extLst>
                <a:ext uri="{FF2B5EF4-FFF2-40B4-BE49-F238E27FC236}">
                  <a16:creationId xmlns:a16="http://schemas.microsoft.com/office/drawing/2014/main" id="{3E26FC0F-0108-4CBD-89D2-6BA607EAB64B}"/>
                </a:ext>
              </a:extLst>
            </p:cNvPr>
            <p:cNvSpPr/>
            <p:nvPr/>
          </p:nvSpPr>
          <p:spPr bwMode="auto">
            <a:xfrm>
              <a:off x="5123656"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5" name="Rectangle 74">
              <a:extLst>
                <a:ext uri="{FF2B5EF4-FFF2-40B4-BE49-F238E27FC236}">
                  <a16:creationId xmlns:a16="http://schemas.microsoft.com/office/drawing/2014/main" id="{A96D1563-DC98-4CA4-BE44-C357E51C6C45}"/>
                </a:ext>
              </a:extLst>
            </p:cNvPr>
            <p:cNvSpPr/>
            <p:nvPr/>
          </p:nvSpPr>
          <p:spPr bwMode="auto">
            <a:xfrm>
              <a:off x="5367693"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6" name="Rectangle 75">
              <a:extLst>
                <a:ext uri="{FF2B5EF4-FFF2-40B4-BE49-F238E27FC236}">
                  <a16:creationId xmlns:a16="http://schemas.microsoft.com/office/drawing/2014/main" id="{E31E5E23-F069-4703-8E84-1637B5F8BA32}"/>
                </a:ext>
              </a:extLst>
            </p:cNvPr>
            <p:cNvSpPr/>
            <p:nvPr/>
          </p:nvSpPr>
          <p:spPr bwMode="auto">
            <a:xfrm>
              <a:off x="5611730"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7" name="Rectangle 76">
              <a:extLst>
                <a:ext uri="{FF2B5EF4-FFF2-40B4-BE49-F238E27FC236}">
                  <a16:creationId xmlns:a16="http://schemas.microsoft.com/office/drawing/2014/main" id="{D7833263-78EF-4FE3-9496-7BCBA29234B1}"/>
                </a:ext>
              </a:extLst>
            </p:cNvPr>
            <p:cNvSpPr/>
            <p:nvPr/>
          </p:nvSpPr>
          <p:spPr bwMode="auto">
            <a:xfrm>
              <a:off x="5855769" y="5071395"/>
              <a:ext cx="219456" cy="21945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8" name="Rectangle 77">
              <a:extLst>
                <a:ext uri="{FF2B5EF4-FFF2-40B4-BE49-F238E27FC236}">
                  <a16:creationId xmlns:a16="http://schemas.microsoft.com/office/drawing/2014/main" id="{08C0B564-7D68-45CD-A930-769E450D305B}"/>
                </a:ext>
              </a:extLst>
            </p:cNvPr>
            <p:cNvSpPr/>
            <p:nvPr/>
          </p:nvSpPr>
          <p:spPr bwMode="auto">
            <a:xfrm>
              <a:off x="3659434"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9" name="Rectangle 78">
              <a:extLst>
                <a:ext uri="{FF2B5EF4-FFF2-40B4-BE49-F238E27FC236}">
                  <a16:creationId xmlns:a16="http://schemas.microsoft.com/office/drawing/2014/main" id="{FE5740B4-CE95-456C-BDBD-27136E45B8E4}"/>
                </a:ext>
              </a:extLst>
            </p:cNvPr>
            <p:cNvSpPr/>
            <p:nvPr/>
          </p:nvSpPr>
          <p:spPr bwMode="auto">
            <a:xfrm>
              <a:off x="3903471"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0" name="Rectangle 79">
              <a:extLst>
                <a:ext uri="{FF2B5EF4-FFF2-40B4-BE49-F238E27FC236}">
                  <a16:creationId xmlns:a16="http://schemas.microsoft.com/office/drawing/2014/main" id="{E4FB777E-B134-4E96-AAB9-5042875A3479}"/>
                </a:ext>
              </a:extLst>
            </p:cNvPr>
            <p:cNvSpPr/>
            <p:nvPr/>
          </p:nvSpPr>
          <p:spPr bwMode="auto">
            <a:xfrm>
              <a:off x="4147508"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1" name="Rectangle 80">
              <a:extLst>
                <a:ext uri="{FF2B5EF4-FFF2-40B4-BE49-F238E27FC236}">
                  <a16:creationId xmlns:a16="http://schemas.microsoft.com/office/drawing/2014/main" id="{1670D9B7-0CC9-4944-B0B2-29A95ED8BF15}"/>
                </a:ext>
              </a:extLst>
            </p:cNvPr>
            <p:cNvSpPr/>
            <p:nvPr/>
          </p:nvSpPr>
          <p:spPr bwMode="auto">
            <a:xfrm>
              <a:off x="4391545"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2" name="Rectangle 81">
              <a:extLst>
                <a:ext uri="{FF2B5EF4-FFF2-40B4-BE49-F238E27FC236}">
                  <a16:creationId xmlns:a16="http://schemas.microsoft.com/office/drawing/2014/main" id="{F19BB294-733A-48BB-B9C3-1DF245B2F7C6}"/>
                </a:ext>
              </a:extLst>
            </p:cNvPr>
            <p:cNvSpPr/>
            <p:nvPr/>
          </p:nvSpPr>
          <p:spPr bwMode="auto">
            <a:xfrm>
              <a:off x="4635582"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3" name="Rectangle 82">
              <a:extLst>
                <a:ext uri="{FF2B5EF4-FFF2-40B4-BE49-F238E27FC236}">
                  <a16:creationId xmlns:a16="http://schemas.microsoft.com/office/drawing/2014/main" id="{A00D7168-A789-4E06-A5FF-E65DE2E62616}"/>
                </a:ext>
              </a:extLst>
            </p:cNvPr>
            <p:cNvSpPr/>
            <p:nvPr/>
          </p:nvSpPr>
          <p:spPr bwMode="auto">
            <a:xfrm>
              <a:off x="4879619"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4" name="Rectangle 83">
              <a:extLst>
                <a:ext uri="{FF2B5EF4-FFF2-40B4-BE49-F238E27FC236}">
                  <a16:creationId xmlns:a16="http://schemas.microsoft.com/office/drawing/2014/main" id="{65266711-4E68-4CAD-867A-39E45797DB8F}"/>
                </a:ext>
              </a:extLst>
            </p:cNvPr>
            <p:cNvSpPr/>
            <p:nvPr/>
          </p:nvSpPr>
          <p:spPr bwMode="auto">
            <a:xfrm>
              <a:off x="5123656"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5" name="Rectangle 84">
              <a:extLst>
                <a:ext uri="{FF2B5EF4-FFF2-40B4-BE49-F238E27FC236}">
                  <a16:creationId xmlns:a16="http://schemas.microsoft.com/office/drawing/2014/main" id="{A9375B34-EF19-41F3-A174-CFDC3FE2B193}"/>
                </a:ext>
              </a:extLst>
            </p:cNvPr>
            <p:cNvSpPr/>
            <p:nvPr/>
          </p:nvSpPr>
          <p:spPr bwMode="auto">
            <a:xfrm>
              <a:off x="5367693"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6" name="Rectangle 85">
              <a:extLst>
                <a:ext uri="{FF2B5EF4-FFF2-40B4-BE49-F238E27FC236}">
                  <a16:creationId xmlns:a16="http://schemas.microsoft.com/office/drawing/2014/main" id="{1601B1EB-D322-45E3-9D90-2152E775BC2E}"/>
                </a:ext>
              </a:extLst>
            </p:cNvPr>
            <p:cNvSpPr/>
            <p:nvPr/>
          </p:nvSpPr>
          <p:spPr bwMode="auto">
            <a:xfrm>
              <a:off x="5611730"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7" name="Rectangle 86">
              <a:extLst>
                <a:ext uri="{FF2B5EF4-FFF2-40B4-BE49-F238E27FC236}">
                  <a16:creationId xmlns:a16="http://schemas.microsoft.com/office/drawing/2014/main" id="{2EEEC4AE-95AA-4248-853C-8D3B70833B1A}"/>
                </a:ext>
              </a:extLst>
            </p:cNvPr>
            <p:cNvSpPr/>
            <p:nvPr/>
          </p:nvSpPr>
          <p:spPr bwMode="auto">
            <a:xfrm>
              <a:off x="5855769" y="53162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8" name="Rectangle 87">
              <a:extLst>
                <a:ext uri="{FF2B5EF4-FFF2-40B4-BE49-F238E27FC236}">
                  <a16:creationId xmlns:a16="http://schemas.microsoft.com/office/drawing/2014/main" id="{311B9560-8EA9-410A-A9A9-18A48F3F51E8}"/>
                </a:ext>
              </a:extLst>
            </p:cNvPr>
            <p:cNvSpPr/>
            <p:nvPr/>
          </p:nvSpPr>
          <p:spPr bwMode="auto">
            <a:xfrm>
              <a:off x="3659434"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9" name="Rectangle 88">
              <a:extLst>
                <a:ext uri="{FF2B5EF4-FFF2-40B4-BE49-F238E27FC236}">
                  <a16:creationId xmlns:a16="http://schemas.microsoft.com/office/drawing/2014/main" id="{DF329B6A-3A82-4941-B4BA-BC4B6311E37D}"/>
                </a:ext>
              </a:extLst>
            </p:cNvPr>
            <p:cNvSpPr/>
            <p:nvPr/>
          </p:nvSpPr>
          <p:spPr bwMode="auto">
            <a:xfrm>
              <a:off x="3903471"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0" name="Rectangle 89">
              <a:extLst>
                <a:ext uri="{FF2B5EF4-FFF2-40B4-BE49-F238E27FC236}">
                  <a16:creationId xmlns:a16="http://schemas.microsoft.com/office/drawing/2014/main" id="{931058BE-78D7-4498-B454-D1D3A972228B}"/>
                </a:ext>
              </a:extLst>
            </p:cNvPr>
            <p:cNvSpPr/>
            <p:nvPr/>
          </p:nvSpPr>
          <p:spPr bwMode="auto">
            <a:xfrm>
              <a:off x="4147508"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1" name="Rectangle 90">
              <a:extLst>
                <a:ext uri="{FF2B5EF4-FFF2-40B4-BE49-F238E27FC236}">
                  <a16:creationId xmlns:a16="http://schemas.microsoft.com/office/drawing/2014/main" id="{686604D1-09AE-48D1-97C9-38497BF2DD4D}"/>
                </a:ext>
              </a:extLst>
            </p:cNvPr>
            <p:cNvSpPr/>
            <p:nvPr/>
          </p:nvSpPr>
          <p:spPr bwMode="auto">
            <a:xfrm>
              <a:off x="4391545"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2" name="Rectangle 91">
              <a:extLst>
                <a:ext uri="{FF2B5EF4-FFF2-40B4-BE49-F238E27FC236}">
                  <a16:creationId xmlns:a16="http://schemas.microsoft.com/office/drawing/2014/main" id="{B9124995-453B-4227-AEE8-CA2EC6E98072}"/>
                </a:ext>
              </a:extLst>
            </p:cNvPr>
            <p:cNvSpPr/>
            <p:nvPr/>
          </p:nvSpPr>
          <p:spPr bwMode="auto">
            <a:xfrm>
              <a:off x="4635582"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3" name="Rectangle 92">
              <a:extLst>
                <a:ext uri="{FF2B5EF4-FFF2-40B4-BE49-F238E27FC236}">
                  <a16:creationId xmlns:a16="http://schemas.microsoft.com/office/drawing/2014/main" id="{8D50A821-7E5B-4D1A-84D5-FD21F0A0B3B0}"/>
                </a:ext>
              </a:extLst>
            </p:cNvPr>
            <p:cNvSpPr/>
            <p:nvPr/>
          </p:nvSpPr>
          <p:spPr bwMode="auto">
            <a:xfrm>
              <a:off x="4879619"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4" name="Rectangle 93">
              <a:extLst>
                <a:ext uri="{FF2B5EF4-FFF2-40B4-BE49-F238E27FC236}">
                  <a16:creationId xmlns:a16="http://schemas.microsoft.com/office/drawing/2014/main" id="{494C3850-F457-4801-A1BB-98FC07FF5968}"/>
                </a:ext>
              </a:extLst>
            </p:cNvPr>
            <p:cNvSpPr/>
            <p:nvPr/>
          </p:nvSpPr>
          <p:spPr bwMode="auto">
            <a:xfrm>
              <a:off x="5123656"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5" name="Rectangle 94">
              <a:extLst>
                <a:ext uri="{FF2B5EF4-FFF2-40B4-BE49-F238E27FC236}">
                  <a16:creationId xmlns:a16="http://schemas.microsoft.com/office/drawing/2014/main" id="{39B77300-0E30-4339-A5EE-7FFAE1E7DB2E}"/>
                </a:ext>
              </a:extLst>
            </p:cNvPr>
            <p:cNvSpPr/>
            <p:nvPr/>
          </p:nvSpPr>
          <p:spPr bwMode="auto">
            <a:xfrm>
              <a:off x="5367693"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6" name="Rectangle 95">
              <a:extLst>
                <a:ext uri="{FF2B5EF4-FFF2-40B4-BE49-F238E27FC236}">
                  <a16:creationId xmlns:a16="http://schemas.microsoft.com/office/drawing/2014/main" id="{67CF1360-DFF8-4A93-96E8-336797040C61}"/>
                </a:ext>
              </a:extLst>
            </p:cNvPr>
            <p:cNvSpPr/>
            <p:nvPr/>
          </p:nvSpPr>
          <p:spPr bwMode="auto">
            <a:xfrm>
              <a:off x="5611730"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7" name="Rectangle 96">
              <a:extLst>
                <a:ext uri="{FF2B5EF4-FFF2-40B4-BE49-F238E27FC236}">
                  <a16:creationId xmlns:a16="http://schemas.microsoft.com/office/drawing/2014/main" id="{0A337197-EA38-496C-86EC-AD5534015C81}"/>
                </a:ext>
              </a:extLst>
            </p:cNvPr>
            <p:cNvSpPr/>
            <p:nvPr/>
          </p:nvSpPr>
          <p:spPr bwMode="auto">
            <a:xfrm>
              <a:off x="5855769" y="55610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8" name="Rectangle 97">
              <a:extLst>
                <a:ext uri="{FF2B5EF4-FFF2-40B4-BE49-F238E27FC236}">
                  <a16:creationId xmlns:a16="http://schemas.microsoft.com/office/drawing/2014/main" id="{CDC29E24-05DE-4E85-9BE7-FD95321C49B3}"/>
                </a:ext>
              </a:extLst>
            </p:cNvPr>
            <p:cNvSpPr/>
            <p:nvPr/>
          </p:nvSpPr>
          <p:spPr bwMode="auto">
            <a:xfrm>
              <a:off x="3659434"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9" name="Rectangle 98">
              <a:extLst>
                <a:ext uri="{FF2B5EF4-FFF2-40B4-BE49-F238E27FC236}">
                  <a16:creationId xmlns:a16="http://schemas.microsoft.com/office/drawing/2014/main" id="{022659B9-DF40-48DD-A855-177DB27A551C}"/>
                </a:ext>
              </a:extLst>
            </p:cNvPr>
            <p:cNvSpPr/>
            <p:nvPr/>
          </p:nvSpPr>
          <p:spPr bwMode="auto">
            <a:xfrm>
              <a:off x="3903471"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0" name="Rectangle 99">
              <a:extLst>
                <a:ext uri="{FF2B5EF4-FFF2-40B4-BE49-F238E27FC236}">
                  <a16:creationId xmlns:a16="http://schemas.microsoft.com/office/drawing/2014/main" id="{59505402-4981-494D-B9F4-954DDBE8B209}"/>
                </a:ext>
              </a:extLst>
            </p:cNvPr>
            <p:cNvSpPr/>
            <p:nvPr/>
          </p:nvSpPr>
          <p:spPr bwMode="auto">
            <a:xfrm>
              <a:off x="4147508"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1" name="Rectangle 100">
              <a:extLst>
                <a:ext uri="{FF2B5EF4-FFF2-40B4-BE49-F238E27FC236}">
                  <a16:creationId xmlns:a16="http://schemas.microsoft.com/office/drawing/2014/main" id="{C503A5A1-7DC9-43C9-99D1-7CF3C291BB79}"/>
                </a:ext>
              </a:extLst>
            </p:cNvPr>
            <p:cNvSpPr/>
            <p:nvPr/>
          </p:nvSpPr>
          <p:spPr bwMode="auto">
            <a:xfrm>
              <a:off x="4391545"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2" name="Rectangle 101">
              <a:extLst>
                <a:ext uri="{FF2B5EF4-FFF2-40B4-BE49-F238E27FC236}">
                  <a16:creationId xmlns:a16="http://schemas.microsoft.com/office/drawing/2014/main" id="{28B2AD8A-0E32-4EF0-90D4-C4ECB956C50B}"/>
                </a:ext>
              </a:extLst>
            </p:cNvPr>
            <p:cNvSpPr/>
            <p:nvPr/>
          </p:nvSpPr>
          <p:spPr bwMode="auto">
            <a:xfrm>
              <a:off x="4635582"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3" name="Rectangle 102">
              <a:extLst>
                <a:ext uri="{FF2B5EF4-FFF2-40B4-BE49-F238E27FC236}">
                  <a16:creationId xmlns:a16="http://schemas.microsoft.com/office/drawing/2014/main" id="{7BC8E4CF-4342-46B8-AF5A-F2F0A48788E7}"/>
                </a:ext>
              </a:extLst>
            </p:cNvPr>
            <p:cNvSpPr/>
            <p:nvPr/>
          </p:nvSpPr>
          <p:spPr bwMode="auto">
            <a:xfrm>
              <a:off x="4879619"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4" name="Rectangle 103">
              <a:extLst>
                <a:ext uri="{FF2B5EF4-FFF2-40B4-BE49-F238E27FC236}">
                  <a16:creationId xmlns:a16="http://schemas.microsoft.com/office/drawing/2014/main" id="{B0F96EEB-D732-4331-ACB4-34D3B984C661}"/>
                </a:ext>
              </a:extLst>
            </p:cNvPr>
            <p:cNvSpPr/>
            <p:nvPr/>
          </p:nvSpPr>
          <p:spPr bwMode="auto">
            <a:xfrm>
              <a:off x="5123656"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5" name="Rectangle 104">
              <a:extLst>
                <a:ext uri="{FF2B5EF4-FFF2-40B4-BE49-F238E27FC236}">
                  <a16:creationId xmlns:a16="http://schemas.microsoft.com/office/drawing/2014/main" id="{176CC29A-1FF4-4C81-9F5E-338747BC8BE6}"/>
                </a:ext>
              </a:extLst>
            </p:cNvPr>
            <p:cNvSpPr/>
            <p:nvPr/>
          </p:nvSpPr>
          <p:spPr bwMode="auto">
            <a:xfrm>
              <a:off x="5367693"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6" name="Rectangle 105">
              <a:extLst>
                <a:ext uri="{FF2B5EF4-FFF2-40B4-BE49-F238E27FC236}">
                  <a16:creationId xmlns:a16="http://schemas.microsoft.com/office/drawing/2014/main" id="{2679DAEE-659B-467E-98FC-BD8FC34BF258}"/>
                </a:ext>
              </a:extLst>
            </p:cNvPr>
            <p:cNvSpPr/>
            <p:nvPr/>
          </p:nvSpPr>
          <p:spPr bwMode="auto">
            <a:xfrm>
              <a:off x="5611730"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7" name="Rectangle 106">
              <a:extLst>
                <a:ext uri="{FF2B5EF4-FFF2-40B4-BE49-F238E27FC236}">
                  <a16:creationId xmlns:a16="http://schemas.microsoft.com/office/drawing/2014/main" id="{43E3075B-F498-4B3D-A187-444D3C412822}"/>
                </a:ext>
              </a:extLst>
            </p:cNvPr>
            <p:cNvSpPr/>
            <p:nvPr/>
          </p:nvSpPr>
          <p:spPr bwMode="auto">
            <a:xfrm>
              <a:off x="5855769" y="580594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8" name="Rectangle 107">
              <a:extLst>
                <a:ext uri="{FF2B5EF4-FFF2-40B4-BE49-F238E27FC236}">
                  <a16:creationId xmlns:a16="http://schemas.microsoft.com/office/drawing/2014/main" id="{B9550237-DBCD-4F19-A503-9E013AF3FCB2}"/>
                </a:ext>
              </a:extLst>
            </p:cNvPr>
            <p:cNvSpPr/>
            <p:nvPr/>
          </p:nvSpPr>
          <p:spPr bwMode="auto">
            <a:xfrm>
              <a:off x="3659434"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9" name="Rectangle 108">
              <a:extLst>
                <a:ext uri="{FF2B5EF4-FFF2-40B4-BE49-F238E27FC236}">
                  <a16:creationId xmlns:a16="http://schemas.microsoft.com/office/drawing/2014/main" id="{75E3250D-B5F2-46A9-8EC8-06D4FC0BF588}"/>
                </a:ext>
              </a:extLst>
            </p:cNvPr>
            <p:cNvSpPr/>
            <p:nvPr/>
          </p:nvSpPr>
          <p:spPr bwMode="auto">
            <a:xfrm>
              <a:off x="3903471"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0" name="Rectangle 109">
              <a:extLst>
                <a:ext uri="{FF2B5EF4-FFF2-40B4-BE49-F238E27FC236}">
                  <a16:creationId xmlns:a16="http://schemas.microsoft.com/office/drawing/2014/main" id="{60D60A16-F056-497B-A258-466E2B47BA2B}"/>
                </a:ext>
              </a:extLst>
            </p:cNvPr>
            <p:cNvSpPr/>
            <p:nvPr/>
          </p:nvSpPr>
          <p:spPr bwMode="auto">
            <a:xfrm>
              <a:off x="4147508"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1" name="Rectangle 110">
              <a:extLst>
                <a:ext uri="{FF2B5EF4-FFF2-40B4-BE49-F238E27FC236}">
                  <a16:creationId xmlns:a16="http://schemas.microsoft.com/office/drawing/2014/main" id="{E7D635AA-D4B5-4443-8EC7-07747249AA75}"/>
                </a:ext>
              </a:extLst>
            </p:cNvPr>
            <p:cNvSpPr/>
            <p:nvPr/>
          </p:nvSpPr>
          <p:spPr bwMode="auto">
            <a:xfrm>
              <a:off x="4391545"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2" name="Rectangle 111">
              <a:extLst>
                <a:ext uri="{FF2B5EF4-FFF2-40B4-BE49-F238E27FC236}">
                  <a16:creationId xmlns:a16="http://schemas.microsoft.com/office/drawing/2014/main" id="{B1CF67EF-E094-48FE-BB0A-B8DDB42AF020}"/>
                </a:ext>
              </a:extLst>
            </p:cNvPr>
            <p:cNvSpPr/>
            <p:nvPr/>
          </p:nvSpPr>
          <p:spPr bwMode="auto">
            <a:xfrm>
              <a:off x="4635582"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3" name="Rectangle 112">
              <a:extLst>
                <a:ext uri="{FF2B5EF4-FFF2-40B4-BE49-F238E27FC236}">
                  <a16:creationId xmlns:a16="http://schemas.microsoft.com/office/drawing/2014/main" id="{1B099DA5-FA72-4EF8-92E3-8AA69C272104}"/>
                </a:ext>
              </a:extLst>
            </p:cNvPr>
            <p:cNvSpPr/>
            <p:nvPr/>
          </p:nvSpPr>
          <p:spPr bwMode="auto">
            <a:xfrm>
              <a:off x="4879619"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4" name="Rectangle 113">
              <a:extLst>
                <a:ext uri="{FF2B5EF4-FFF2-40B4-BE49-F238E27FC236}">
                  <a16:creationId xmlns:a16="http://schemas.microsoft.com/office/drawing/2014/main" id="{71814002-269B-420A-B08A-0E5AB10B4E1A}"/>
                </a:ext>
              </a:extLst>
            </p:cNvPr>
            <p:cNvSpPr/>
            <p:nvPr/>
          </p:nvSpPr>
          <p:spPr bwMode="auto">
            <a:xfrm>
              <a:off x="5123656"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5" name="Rectangle 114">
              <a:extLst>
                <a:ext uri="{FF2B5EF4-FFF2-40B4-BE49-F238E27FC236}">
                  <a16:creationId xmlns:a16="http://schemas.microsoft.com/office/drawing/2014/main" id="{CED45B6E-25F5-4F63-90AA-A76C56DAFDB1}"/>
                </a:ext>
              </a:extLst>
            </p:cNvPr>
            <p:cNvSpPr/>
            <p:nvPr/>
          </p:nvSpPr>
          <p:spPr bwMode="auto">
            <a:xfrm>
              <a:off x="5367693"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6" name="Rectangle 115">
              <a:extLst>
                <a:ext uri="{FF2B5EF4-FFF2-40B4-BE49-F238E27FC236}">
                  <a16:creationId xmlns:a16="http://schemas.microsoft.com/office/drawing/2014/main" id="{D76CFE88-72FC-452B-8983-A1B54C7C0EF6}"/>
                </a:ext>
              </a:extLst>
            </p:cNvPr>
            <p:cNvSpPr/>
            <p:nvPr/>
          </p:nvSpPr>
          <p:spPr bwMode="auto">
            <a:xfrm>
              <a:off x="5611730"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7" name="Rectangle 116">
              <a:extLst>
                <a:ext uri="{FF2B5EF4-FFF2-40B4-BE49-F238E27FC236}">
                  <a16:creationId xmlns:a16="http://schemas.microsoft.com/office/drawing/2014/main" id="{91DF56F2-C507-429D-A7A2-4800585EE1C6}"/>
                </a:ext>
              </a:extLst>
            </p:cNvPr>
            <p:cNvSpPr/>
            <p:nvPr/>
          </p:nvSpPr>
          <p:spPr bwMode="auto">
            <a:xfrm>
              <a:off x="5855769" y="6050795"/>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8" name="Rectangle 117">
              <a:extLst>
                <a:ext uri="{FF2B5EF4-FFF2-40B4-BE49-F238E27FC236}">
                  <a16:creationId xmlns:a16="http://schemas.microsoft.com/office/drawing/2014/main" id="{3F30D08B-FA1F-4E47-8EBE-4A66A43AF022}"/>
                </a:ext>
              </a:extLst>
            </p:cNvPr>
            <p:cNvSpPr/>
            <p:nvPr/>
          </p:nvSpPr>
          <p:spPr bwMode="auto">
            <a:xfrm>
              <a:off x="3659434"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19" name="Rectangle 118">
              <a:extLst>
                <a:ext uri="{FF2B5EF4-FFF2-40B4-BE49-F238E27FC236}">
                  <a16:creationId xmlns:a16="http://schemas.microsoft.com/office/drawing/2014/main" id="{8F8344C7-A3B4-4036-8CFE-EFAACE5D09E8}"/>
                </a:ext>
              </a:extLst>
            </p:cNvPr>
            <p:cNvSpPr/>
            <p:nvPr/>
          </p:nvSpPr>
          <p:spPr bwMode="auto">
            <a:xfrm>
              <a:off x="3903471"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0" name="Rectangle 119">
              <a:extLst>
                <a:ext uri="{FF2B5EF4-FFF2-40B4-BE49-F238E27FC236}">
                  <a16:creationId xmlns:a16="http://schemas.microsoft.com/office/drawing/2014/main" id="{EF285FE0-869F-4F46-8E36-BD6A5211BF69}"/>
                </a:ext>
              </a:extLst>
            </p:cNvPr>
            <p:cNvSpPr/>
            <p:nvPr/>
          </p:nvSpPr>
          <p:spPr bwMode="auto">
            <a:xfrm>
              <a:off x="4147508"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1" name="Rectangle 120">
              <a:extLst>
                <a:ext uri="{FF2B5EF4-FFF2-40B4-BE49-F238E27FC236}">
                  <a16:creationId xmlns:a16="http://schemas.microsoft.com/office/drawing/2014/main" id="{B49A6745-69D2-4317-94B7-534ED0775B5B}"/>
                </a:ext>
              </a:extLst>
            </p:cNvPr>
            <p:cNvSpPr/>
            <p:nvPr/>
          </p:nvSpPr>
          <p:spPr bwMode="auto">
            <a:xfrm>
              <a:off x="4391545"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2" name="Rectangle 121">
              <a:extLst>
                <a:ext uri="{FF2B5EF4-FFF2-40B4-BE49-F238E27FC236}">
                  <a16:creationId xmlns:a16="http://schemas.microsoft.com/office/drawing/2014/main" id="{E35090DF-04D0-4C41-BE79-790FE957D304}"/>
                </a:ext>
              </a:extLst>
            </p:cNvPr>
            <p:cNvSpPr/>
            <p:nvPr/>
          </p:nvSpPr>
          <p:spPr bwMode="auto">
            <a:xfrm>
              <a:off x="4635582"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3" name="Rectangle 122">
              <a:extLst>
                <a:ext uri="{FF2B5EF4-FFF2-40B4-BE49-F238E27FC236}">
                  <a16:creationId xmlns:a16="http://schemas.microsoft.com/office/drawing/2014/main" id="{0D708ABF-1A39-47B9-8C2B-2E2660BB4533}"/>
                </a:ext>
              </a:extLst>
            </p:cNvPr>
            <p:cNvSpPr/>
            <p:nvPr/>
          </p:nvSpPr>
          <p:spPr bwMode="auto">
            <a:xfrm>
              <a:off x="4879619"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4" name="Rectangle 123">
              <a:extLst>
                <a:ext uri="{FF2B5EF4-FFF2-40B4-BE49-F238E27FC236}">
                  <a16:creationId xmlns:a16="http://schemas.microsoft.com/office/drawing/2014/main" id="{5FABE44E-7529-4D96-A8EB-F27BC597F65A}"/>
                </a:ext>
              </a:extLst>
            </p:cNvPr>
            <p:cNvSpPr/>
            <p:nvPr/>
          </p:nvSpPr>
          <p:spPr bwMode="auto">
            <a:xfrm>
              <a:off x="5123656"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5" name="Rectangle 124">
              <a:extLst>
                <a:ext uri="{FF2B5EF4-FFF2-40B4-BE49-F238E27FC236}">
                  <a16:creationId xmlns:a16="http://schemas.microsoft.com/office/drawing/2014/main" id="{E2ED39AF-724A-4588-BD3C-21E2C020EA08}"/>
                </a:ext>
              </a:extLst>
            </p:cNvPr>
            <p:cNvSpPr/>
            <p:nvPr/>
          </p:nvSpPr>
          <p:spPr bwMode="auto">
            <a:xfrm>
              <a:off x="5367693"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6" name="Rectangle 125">
              <a:extLst>
                <a:ext uri="{FF2B5EF4-FFF2-40B4-BE49-F238E27FC236}">
                  <a16:creationId xmlns:a16="http://schemas.microsoft.com/office/drawing/2014/main" id="{55538CA3-CA2A-4472-B19E-76596B8A3436}"/>
                </a:ext>
              </a:extLst>
            </p:cNvPr>
            <p:cNvSpPr/>
            <p:nvPr/>
          </p:nvSpPr>
          <p:spPr bwMode="auto">
            <a:xfrm>
              <a:off x="5611730"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7" name="Rectangle 126">
              <a:extLst>
                <a:ext uri="{FF2B5EF4-FFF2-40B4-BE49-F238E27FC236}">
                  <a16:creationId xmlns:a16="http://schemas.microsoft.com/office/drawing/2014/main" id="{3FFE3246-AB3E-43F1-ACBF-762C79F0E82C}"/>
                </a:ext>
              </a:extLst>
            </p:cNvPr>
            <p:cNvSpPr/>
            <p:nvPr/>
          </p:nvSpPr>
          <p:spPr bwMode="auto">
            <a:xfrm>
              <a:off x="5855769" y="6295644"/>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grpSp>
        <p:nvGrpSpPr>
          <p:cNvPr id="6" name="Group 5">
            <a:extLst>
              <a:ext uri="{FF2B5EF4-FFF2-40B4-BE49-F238E27FC236}">
                <a16:creationId xmlns:a16="http://schemas.microsoft.com/office/drawing/2014/main" id="{3A6158D2-25B3-4D0E-B5AA-6FBFFBF74834}"/>
              </a:ext>
            </a:extLst>
          </p:cNvPr>
          <p:cNvGrpSpPr/>
          <p:nvPr/>
        </p:nvGrpSpPr>
        <p:grpSpPr>
          <a:xfrm>
            <a:off x="6365020" y="4012042"/>
            <a:ext cx="2368302" cy="2375472"/>
            <a:chOff x="6492651" y="4088659"/>
            <a:chExt cx="2415791" cy="2423105"/>
          </a:xfrm>
        </p:grpSpPr>
        <p:sp>
          <p:nvSpPr>
            <p:cNvPr id="129" name="Rectangle 128">
              <a:extLst>
                <a:ext uri="{FF2B5EF4-FFF2-40B4-BE49-F238E27FC236}">
                  <a16:creationId xmlns:a16="http://schemas.microsoft.com/office/drawing/2014/main" id="{2DDF3891-00E2-421D-A273-64993131C89C}"/>
                </a:ext>
              </a:extLst>
            </p:cNvPr>
            <p:cNvSpPr/>
            <p:nvPr/>
          </p:nvSpPr>
          <p:spPr bwMode="auto">
            <a:xfrm>
              <a:off x="6492651"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0" name="Rectangle 129">
              <a:extLst>
                <a:ext uri="{FF2B5EF4-FFF2-40B4-BE49-F238E27FC236}">
                  <a16:creationId xmlns:a16="http://schemas.microsoft.com/office/drawing/2014/main" id="{3B82717E-F702-4D41-9AD1-1CF2A8229C78}"/>
                </a:ext>
              </a:extLst>
            </p:cNvPr>
            <p:cNvSpPr/>
            <p:nvPr/>
          </p:nvSpPr>
          <p:spPr bwMode="auto">
            <a:xfrm>
              <a:off x="6736688"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1" name="Rectangle 130">
              <a:extLst>
                <a:ext uri="{FF2B5EF4-FFF2-40B4-BE49-F238E27FC236}">
                  <a16:creationId xmlns:a16="http://schemas.microsoft.com/office/drawing/2014/main" id="{09809FA4-7D32-4EFB-B747-4E42FB83DD94}"/>
                </a:ext>
              </a:extLst>
            </p:cNvPr>
            <p:cNvSpPr/>
            <p:nvPr/>
          </p:nvSpPr>
          <p:spPr bwMode="auto">
            <a:xfrm>
              <a:off x="6980725"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2" name="Rectangle 131">
              <a:extLst>
                <a:ext uri="{FF2B5EF4-FFF2-40B4-BE49-F238E27FC236}">
                  <a16:creationId xmlns:a16="http://schemas.microsoft.com/office/drawing/2014/main" id="{1EEFAA5C-1A02-421B-A810-79BC5AD98CF3}"/>
                </a:ext>
              </a:extLst>
            </p:cNvPr>
            <p:cNvSpPr/>
            <p:nvPr/>
          </p:nvSpPr>
          <p:spPr bwMode="auto">
            <a:xfrm>
              <a:off x="7224762"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3" name="Rectangle 132">
              <a:extLst>
                <a:ext uri="{FF2B5EF4-FFF2-40B4-BE49-F238E27FC236}">
                  <a16:creationId xmlns:a16="http://schemas.microsoft.com/office/drawing/2014/main" id="{E93532B9-464E-4C11-8498-4717A53FC712}"/>
                </a:ext>
              </a:extLst>
            </p:cNvPr>
            <p:cNvSpPr/>
            <p:nvPr/>
          </p:nvSpPr>
          <p:spPr bwMode="auto">
            <a:xfrm>
              <a:off x="7468799"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4" name="Rectangle 133">
              <a:extLst>
                <a:ext uri="{FF2B5EF4-FFF2-40B4-BE49-F238E27FC236}">
                  <a16:creationId xmlns:a16="http://schemas.microsoft.com/office/drawing/2014/main" id="{97460DBD-C9F8-44C4-B735-D20356CC4146}"/>
                </a:ext>
              </a:extLst>
            </p:cNvPr>
            <p:cNvSpPr/>
            <p:nvPr/>
          </p:nvSpPr>
          <p:spPr bwMode="auto">
            <a:xfrm>
              <a:off x="7712836"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5" name="Rectangle 134">
              <a:extLst>
                <a:ext uri="{FF2B5EF4-FFF2-40B4-BE49-F238E27FC236}">
                  <a16:creationId xmlns:a16="http://schemas.microsoft.com/office/drawing/2014/main" id="{D5921180-088B-4B8A-BFD9-9E98545F9656}"/>
                </a:ext>
              </a:extLst>
            </p:cNvPr>
            <p:cNvSpPr/>
            <p:nvPr/>
          </p:nvSpPr>
          <p:spPr bwMode="auto">
            <a:xfrm>
              <a:off x="7956873"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6" name="Rectangle 135">
              <a:extLst>
                <a:ext uri="{FF2B5EF4-FFF2-40B4-BE49-F238E27FC236}">
                  <a16:creationId xmlns:a16="http://schemas.microsoft.com/office/drawing/2014/main" id="{B236C0EB-7AFE-4805-B202-B5AFAFD61C05}"/>
                </a:ext>
              </a:extLst>
            </p:cNvPr>
            <p:cNvSpPr/>
            <p:nvPr/>
          </p:nvSpPr>
          <p:spPr bwMode="auto">
            <a:xfrm>
              <a:off x="8200910"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7" name="Rectangle 136">
              <a:extLst>
                <a:ext uri="{FF2B5EF4-FFF2-40B4-BE49-F238E27FC236}">
                  <a16:creationId xmlns:a16="http://schemas.microsoft.com/office/drawing/2014/main" id="{5A584A79-3059-4749-A489-FF9D2011C13B}"/>
                </a:ext>
              </a:extLst>
            </p:cNvPr>
            <p:cNvSpPr/>
            <p:nvPr/>
          </p:nvSpPr>
          <p:spPr bwMode="auto">
            <a:xfrm>
              <a:off x="8444947"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8" name="Rectangle 137">
              <a:extLst>
                <a:ext uri="{FF2B5EF4-FFF2-40B4-BE49-F238E27FC236}">
                  <a16:creationId xmlns:a16="http://schemas.microsoft.com/office/drawing/2014/main" id="{86D23F27-D62E-418B-B895-8548380E0669}"/>
                </a:ext>
              </a:extLst>
            </p:cNvPr>
            <p:cNvSpPr/>
            <p:nvPr/>
          </p:nvSpPr>
          <p:spPr bwMode="auto">
            <a:xfrm>
              <a:off x="8688986" y="40886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9" name="Rectangle 138">
              <a:extLst>
                <a:ext uri="{FF2B5EF4-FFF2-40B4-BE49-F238E27FC236}">
                  <a16:creationId xmlns:a16="http://schemas.microsoft.com/office/drawing/2014/main" id="{8D677479-DC87-4912-81BB-97B6C518E3F8}"/>
                </a:ext>
              </a:extLst>
            </p:cNvPr>
            <p:cNvSpPr/>
            <p:nvPr/>
          </p:nvSpPr>
          <p:spPr bwMode="auto">
            <a:xfrm>
              <a:off x="6492651"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0" name="Rectangle 139">
              <a:extLst>
                <a:ext uri="{FF2B5EF4-FFF2-40B4-BE49-F238E27FC236}">
                  <a16:creationId xmlns:a16="http://schemas.microsoft.com/office/drawing/2014/main" id="{AE0A18E0-6880-48BA-8512-A0A388390792}"/>
                </a:ext>
              </a:extLst>
            </p:cNvPr>
            <p:cNvSpPr/>
            <p:nvPr/>
          </p:nvSpPr>
          <p:spPr bwMode="auto">
            <a:xfrm>
              <a:off x="6736688"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1" name="Rectangle 140">
              <a:extLst>
                <a:ext uri="{FF2B5EF4-FFF2-40B4-BE49-F238E27FC236}">
                  <a16:creationId xmlns:a16="http://schemas.microsoft.com/office/drawing/2014/main" id="{4E3A47CC-4788-41AD-A976-2C42184A8C5D}"/>
                </a:ext>
              </a:extLst>
            </p:cNvPr>
            <p:cNvSpPr/>
            <p:nvPr/>
          </p:nvSpPr>
          <p:spPr bwMode="auto">
            <a:xfrm>
              <a:off x="6980725"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2" name="Rectangle 141">
              <a:extLst>
                <a:ext uri="{FF2B5EF4-FFF2-40B4-BE49-F238E27FC236}">
                  <a16:creationId xmlns:a16="http://schemas.microsoft.com/office/drawing/2014/main" id="{C5015725-8EE7-4989-9D27-28AE48E37A2A}"/>
                </a:ext>
              </a:extLst>
            </p:cNvPr>
            <p:cNvSpPr/>
            <p:nvPr/>
          </p:nvSpPr>
          <p:spPr bwMode="auto">
            <a:xfrm>
              <a:off x="7224762"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3" name="Rectangle 142">
              <a:extLst>
                <a:ext uri="{FF2B5EF4-FFF2-40B4-BE49-F238E27FC236}">
                  <a16:creationId xmlns:a16="http://schemas.microsoft.com/office/drawing/2014/main" id="{B5038DAD-1A06-489F-9ECD-96DBD28E6695}"/>
                </a:ext>
              </a:extLst>
            </p:cNvPr>
            <p:cNvSpPr/>
            <p:nvPr/>
          </p:nvSpPr>
          <p:spPr bwMode="auto">
            <a:xfrm>
              <a:off x="7468799"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4" name="Rectangle 143">
              <a:extLst>
                <a:ext uri="{FF2B5EF4-FFF2-40B4-BE49-F238E27FC236}">
                  <a16:creationId xmlns:a16="http://schemas.microsoft.com/office/drawing/2014/main" id="{A3CF1DBE-C980-437F-A5F9-645479D38AA3}"/>
                </a:ext>
              </a:extLst>
            </p:cNvPr>
            <p:cNvSpPr/>
            <p:nvPr/>
          </p:nvSpPr>
          <p:spPr bwMode="auto">
            <a:xfrm>
              <a:off x="7712836"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5" name="Rectangle 144">
              <a:extLst>
                <a:ext uri="{FF2B5EF4-FFF2-40B4-BE49-F238E27FC236}">
                  <a16:creationId xmlns:a16="http://schemas.microsoft.com/office/drawing/2014/main" id="{D9E3AB02-2229-406F-B985-8511BB61C757}"/>
                </a:ext>
              </a:extLst>
            </p:cNvPr>
            <p:cNvSpPr/>
            <p:nvPr/>
          </p:nvSpPr>
          <p:spPr bwMode="auto">
            <a:xfrm>
              <a:off x="7956873"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6" name="Rectangle 145">
              <a:extLst>
                <a:ext uri="{FF2B5EF4-FFF2-40B4-BE49-F238E27FC236}">
                  <a16:creationId xmlns:a16="http://schemas.microsoft.com/office/drawing/2014/main" id="{471DF158-262F-4CBA-9C32-B1E4DC19D9B1}"/>
                </a:ext>
              </a:extLst>
            </p:cNvPr>
            <p:cNvSpPr/>
            <p:nvPr/>
          </p:nvSpPr>
          <p:spPr bwMode="auto">
            <a:xfrm>
              <a:off x="8200910"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7" name="Rectangle 146">
              <a:extLst>
                <a:ext uri="{FF2B5EF4-FFF2-40B4-BE49-F238E27FC236}">
                  <a16:creationId xmlns:a16="http://schemas.microsoft.com/office/drawing/2014/main" id="{99490CA7-879C-4642-84D3-18CBC76FD818}"/>
                </a:ext>
              </a:extLst>
            </p:cNvPr>
            <p:cNvSpPr/>
            <p:nvPr/>
          </p:nvSpPr>
          <p:spPr bwMode="auto">
            <a:xfrm>
              <a:off x="8444947"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8" name="Rectangle 147">
              <a:extLst>
                <a:ext uri="{FF2B5EF4-FFF2-40B4-BE49-F238E27FC236}">
                  <a16:creationId xmlns:a16="http://schemas.microsoft.com/office/drawing/2014/main" id="{5C004DF5-018C-44DE-AAB2-D2CFD13E5085}"/>
                </a:ext>
              </a:extLst>
            </p:cNvPr>
            <p:cNvSpPr/>
            <p:nvPr/>
          </p:nvSpPr>
          <p:spPr bwMode="auto">
            <a:xfrm>
              <a:off x="8688986" y="43335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9" name="Rectangle 148">
              <a:extLst>
                <a:ext uri="{FF2B5EF4-FFF2-40B4-BE49-F238E27FC236}">
                  <a16:creationId xmlns:a16="http://schemas.microsoft.com/office/drawing/2014/main" id="{BA3833E3-4E32-496F-995F-8D377921AEAF}"/>
                </a:ext>
              </a:extLst>
            </p:cNvPr>
            <p:cNvSpPr/>
            <p:nvPr/>
          </p:nvSpPr>
          <p:spPr bwMode="auto">
            <a:xfrm>
              <a:off x="6492651"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0" name="Rectangle 149">
              <a:extLst>
                <a:ext uri="{FF2B5EF4-FFF2-40B4-BE49-F238E27FC236}">
                  <a16:creationId xmlns:a16="http://schemas.microsoft.com/office/drawing/2014/main" id="{3AEB4E11-3266-454C-B256-C34B2FADBAE2}"/>
                </a:ext>
              </a:extLst>
            </p:cNvPr>
            <p:cNvSpPr/>
            <p:nvPr/>
          </p:nvSpPr>
          <p:spPr bwMode="auto">
            <a:xfrm>
              <a:off x="6736688"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1" name="Rectangle 150">
              <a:extLst>
                <a:ext uri="{FF2B5EF4-FFF2-40B4-BE49-F238E27FC236}">
                  <a16:creationId xmlns:a16="http://schemas.microsoft.com/office/drawing/2014/main" id="{C073E4E5-588E-4E04-87B3-F2A4B74FB99B}"/>
                </a:ext>
              </a:extLst>
            </p:cNvPr>
            <p:cNvSpPr/>
            <p:nvPr/>
          </p:nvSpPr>
          <p:spPr bwMode="auto">
            <a:xfrm>
              <a:off x="6980725"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2" name="Rectangle 151">
              <a:extLst>
                <a:ext uri="{FF2B5EF4-FFF2-40B4-BE49-F238E27FC236}">
                  <a16:creationId xmlns:a16="http://schemas.microsoft.com/office/drawing/2014/main" id="{78D96950-629F-4D10-A366-72161BB6B478}"/>
                </a:ext>
              </a:extLst>
            </p:cNvPr>
            <p:cNvSpPr/>
            <p:nvPr/>
          </p:nvSpPr>
          <p:spPr bwMode="auto">
            <a:xfrm>
              <a:off x="7224762"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3" name="Rectangle 152">
              <a:extLst>
                <a:ext uri="{FF2B5EF4-FFF2-40B4-BE49-F238E27FC236}">
                  <a16:creationId xmlns:a16="http://schemas.microsoft.com/office/drawing/2014/main" id="{CBF6756A-0DB1-419A-8C24-07784ED484C4}"/>
                </a:ext>
              </a:extLst>
            </p:cNvPr>
            <p:cNvSpPr/>
            <p:nvPr/>
          </p:nvSpPr>
          <p:spPr bwMode="auto">
            <a:xfrm>
              <a:off x="7468799"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4" name="Rectangle 153">
              <a:extLst>
                <a:ext uri="{FF2B5EF4-FFF2-40B4-BE49-F238E27FC236}">
                  <a16:creationId xmlns:a16="http://schemas.microsoft.com/office/drawing/2014/main" id="{F26A0FCF-619C-4E02-9A62-87BDEA084522}"/>
                </a:ext>
              </a:extLst>
            </p:cNvPr>
            <p:cNvSpPr/>
            <p:nvPr/>
          </p:nvSpPr>
          <p:spPr bwMode="auto">
            <a:xfrm>
              <a:off x="7712836"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5" name="Rectangle 154">
              <a:extLst>
                <a:ext uri="{FF2B5EF4-FFF2-40B4-BE49-F238E27FC236}">
                  <a16:creationId xmlns:a16="http://schemas.microsoft.com/office/drawing/2014/main" id="{4688A467-2BCE-44AE-9696-C2FC3E8897AC}"/>
                </a:ext>
              </a:extLst>
            </p:cNvPr>
            <p:cNvSpPr/>
            <p:nvPr/>
          </p:nvSpPr>
          <p:spPr bwMode="auto">
            <a:xfrm>
              <a:off x="7956873"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6" name="Rectangle 155">
              <a:extLst>
                <a:ext uri="{FF2B5EF4-FFF2-40B4-BE49-F238E27FC236}">
                  <a16:creationId xmlns:a16="http://schemas.microsoft.com/office/drawing/2014/main" id="{A8C98EFF-8748-4445-A5AB-4E0551D52A83}"/>
                </a:ext>
              </a:extLst>
            </p:cNvPr>
            <p:cNvSpPr/>
            <p:nvPr/>
          </p:nvSpPr>
          <p:spPr bwMode="auto">
            <a:xfrm>
              <a:off x="8200910"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7" name="Rectangle 156">
              <a:extLst>
                <a:ext uri="{FF2B5EF4-FFF2-40B4-BE49-F238E27FC236}">
                  <a16:creationId xmlns:a16="http://schemas.microsoft.com/office/drawing/2014/main" id="{692171F9-53CE-4B3A-9748-0CBE81F13AF3}"/>
                </a:ext>
              </a:extLst>
            </p:cNvPr>
            <p:cNvSpPr/>
            <p:nvPr/>
          </p:nvSpPr>
          <p:spPr bwMode="auto">
            <a:xfrm>
              <a:off x="8444947"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8" name="Rectangle 157">
              <a:extLst>
                <a:ext uri="{FF2B5EF4-FFF2-40B4-BE49-F238E27FC236}">
                  <a16:creationId xmlns:a16="http://schemas.microsoft.com/office/drawing/2014/main" id="{62C2D04B-6516-4DEA-A387-2B672937088C}"/>
                </a:ext>
              </a:extLst>
            </p:cNvPr>
            <p:cNvSpPr/>
            <p:nvPr/>
          </p:nvSpPr>
          <p:spPr bwMode="auto">
            <a:xfrm>
              <a:off x="8688986" y="45783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59" name="Rectangle 158">
              <a:extLst>
                <a:ext uri="{FF2B5EF4-FFF2-40B4-BE49-F238E27FC236}">
                  <a16:creationId xmlns:a16="http://schemas.microsoft.com/office/drawing/2014/main" id="{7D2E03DE-BF67-4131-8537-9F5807A6CD87}"/>
                </a:ext>
              </a:extLst>
            </p:cNvPr>
            <p:cNvSpPr/>
            <p:nvPr/>
          </p:nvSpPr>
          <p:spPr bwMode="auto">
            <a:xfrm>
              <a:off x="6492651"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0" name="Rectangle 159">
              <a:extLst>
                <a:ext uri="{FF2B5EF4-FFF2-40B4-BE49-F238E27FC236}">
                  <a16:creationId xmlns:a16="http://schemas.microsoft.com/office/drawing/2014/main" id="{DBEF01C5-E512-4000-B579-BE1364E77841}"/>
                </a:ext>
              </a:extLst>
            </p:cNvPr>
            <p:cNvSpPr/>
            <p:nvPr/>
          </p:nvSpPr>
          <p:spPr bwMode="auto">
            <a:xfrm>
              <a:off x="6736688"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1" name="Rectangle 160">
              <a:extLst>
                <a:ext uri="{FF2B5EF4-FFF2-40B4-BE49-F238E27FC236}">
                  <a16:creationId xmlns:a16="http://schemas.microsoft.com/office/drawing/2014/main" id="{27150F0B-ED31-4460-9E5E-514730F567D2}"/>
                </a:ext>
              </a:extLst>
            </p:cNvPr>
            <p:cNvSpPr/>
            <p:nvPr/>
          </p:nvSpPr>
          <p:spPr bwMode="auto">
            <a:xfrm>
              <a:off x="6980725"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2" name="Rectangle 161">
              <a:extLst>
                <a:ext uri="{FF2B5EF4-FFF2-40B4-BE49-F238E27FC236}">
                  <a16:creationId xmlns:a16="http://schemas.microsoft.com/office/drawing/2014/main" id="{BFCEBE03-A696-45F1-A11A-913CA4ECC4BA}"/>
                </a:ext>
              </a:extLst>
            </p:cNvPr>
            <p:cNvSpPr/>
            <p:nvPr/>
          </p:nvSpPr>
          <p:spPr bwMode="auto">
            <a:xfrm>
              <a:off x="7224762"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3" name="Rectangle 162">
              <a:extLst>
                <a:ext uri="{FF2B5EF4-FFF2-40B4-BE49-F238E27FC236}">
                  <a16:creationId xmlns:a16="http://schemas.microsoft.com/office/drawing/2014/main" id="{CC6C43BD-3239-4C36-B062-7678EF0856F4}"/>
                </a:ext>
              </a:extLst>
            </p:cNvPr>
            <p:cNvSpPr/>
            <p:nvPr/>
          </p:nvSpPr>
          <p:spPr bwMode="auto">
            <a:xfrm>
              <a:off x="7468799"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4" name="Rectangle 163">
              <a:extLst>
                <a:ext uri="{FF2B5EF4-FFF2-40B4-BE49-F238E27FC236}">
                  <a16:creationId xmlns:a16="http://schemas.microsoft.com/office/drawing/2014/main" id="{F850FC60-83FD-4823-AF82-07979BF8CFE8}"/>
                </a:ext>
              </a:extLst>
            </p:cNvPr>
            <p:cNvSpPr/>
            <p:nvPr/>
          </p:nvSpPr>
          <p:spPr bwMode="auto">
            <a:xfrm>
              <a:off x="7712836"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5" name="Rectangle 164">
              <a:extLst>
                <a:ext uri="{FF2B5EF4-FFF2-40B4-BE49-F238E27FC236}">
                  <a16:creationId xmlns:a16="http://schemas.microsoft.com/office/drawing/2014/main" id="{C0399D74-FFF9-4A98-935E-5084C3DADA4E}"/>
                </a:ext>
              </a:extLst>
            </p:cNvPr>
            <p:cNvSpPr/>
            <p:nvPr/>
          </p:nvSpPr>
          <p:spPr bwMode="auto">
            <a:xfrm>
              <a:off x="7956873"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6" name="Rectangle 165">
              <a:extLst>
                <a:ext uri="{FF2B5EF4-FFF2-40B4-BE49-F238E27FC236}">
                  <a16:creationId xmlns:a16="http://schemas.microsoft.com/office/drawing/2014/main" id="{BA93EEC8-89CD-4264-9C72-77DD7C642156}"/>
                </a:ext>
              </a:extLst>
            </p:cNvPr>
            <p:cNvSpPr/>
            <p:nvPr/>
          </p:nvSpPr>
          <p:spPr bwMode="auto">
            <a:xfrm>
              <a:off x="8200910"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7" name="Rectangle 166">
              <a:extLst>
                <a:ext uri="{FF2B5EF4-FFF2-40B4-BE49-F238E27FC236}">
                  <a16:creationId xmlns:a16="http://schemas.microsoft.com/office/drawing/2014/main" id="{374272DB-E7B4-4E8B-86D1-E3D40F03D115}"/>
                </a:ext>
              </a:extLst>
            </p:cNvPr>
            <p:cNvSpPr/>
            <p:nvPr/>
          </p:nvSpPr>
          <p:spPr bwMode="auto">
            <a:xfrm>
              <a:off x="8444947"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8" name="Rectangle 167">
              <a:extLst>
                <a:ext uri="{FF2B5EF4-FFF2-40B4-BE49-F238E27FC236}">
                  <a16:creationId xmlns:a16="http://schemas.microsoft.com/office/drawing/2014/main" id="{FC5B88F7-EB0D-49E8-BACA-1EDFA96E034B}"/>
                </a:ext>
              </a:extLst>
            </p:cNvPr>
            <p:cNvSpPr/>
            <p:nvPr/>
          </p:nvSpPr>
          <p:spPr bwMode="auto">
            <a:xfrm>
              <a:off x="8688986" y="48232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69" name="Rectangle 168">
              <a:extLst>
                <a:ext uri="{FF2B5EF4-FFF2-40B4-BE49-F238E27FC236}">
                  <a16:creationId xmlns:a16="http://schemas.microsoft.com/office/drawing/2014/main" id="{D47DF8AD-8091-42EB-A409-5C400BB4E02C}"/>
                </a:ext>
              </a:extLst>
            </p:cNvPr>
            <p:cNvSpPr/>
            <p:nvPr/>
          </p:nvSpPr>
          <p:spPr bwMode="auto">
            <a:xfrm>
              <a:off x="6492651"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0" name="Rectangle 169">
              <a:extLst>
                <a:ext uri="{FF2B5EF4-FFF2-40B4-BE49-F238E27FC236}">
                  <a16:creationId xmlns:a16="http://schemas.microsoft.com/office/drawing/2014/main" id="{1FA6F8C6-B563-4F92-B330-EEA1A310B1D7}"/>
                </a:ext>
              </a:extLst>
            </p:cNvPr>
            <p:cNvSpPr/>
            <p:nvPr/>
          </p:nvSpPr>
          <p:spPr bwMode="auto">
            <a:xfrm>
              <a:off x="6736688"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1" name="Rectangle 170">
              <a:extLst>
                <a:ext uri="{FF2B5EF4-FFF2-40B4-BE49-F238E27FC236}">
                  <a16:creationId xmlns:a16="http://schemas.microsoft.com/office/drawing/2014/main" id="{E6FE3D85-976D-464F-88D3-54D1DBD188A4}"/>
                </a:ext>
              </a:extLst>
            </p:cNvPr>
            <p:cNvSpPr/>
            <p:nvPr/>
          </p:nvSpPr>
          <p:spPr bwMode="auto">
            <a:xfrm>
              <a:off x="6980725"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2" name="Rectangle 171">
              <a:extLst>
                <a:ext uri="{FF2B5EF4-FFF2-40B4-BE49-F238E27FC236}">
                  <a16:creationId xmlns:a16="http://schemas.microsoft.com/office/drawing/2014/main" id="{6207CBAB-B07C-4000-99A2-046357022867}"/>
                </a:ext>
              </a:extLst>
            </p:cNvPr>
            <p:cNvSpPr/>
            <p:nvPr/>
          </p:nvSpPr>
          <p:spPr bwMode="auto">
            <a:xfrm>
              <a:off x="7224762"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3" name="Rectangle 172">
              <a:extLst>
                <a:ext uri="{FF2B5EF4-FFF2-40B4-BE49-F238E27FC236}">
                  <a16:creationId xmlns:a16="http://schemas.microsoft.com/office/drawing/2014/main" id="{26C04262-9C11-4A85-AC58-3CE149F632E7}"/>
                </a:ext>
              </a:extLst>
            </p:cNvPr>
            <p:cNvSpPr/>
            <p:nvPr/>
          </p:nvSpPr>
          <p:spPr bwMode="auto">
            <a:xfrm>
              <a:off x="7468799"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4" name="Rectangle 173">
              <a:extLst>
                <a:ext uri="{FF2B5EF4-FFF2-40B4-BE49-F238E27FC236}">
                  <a16:creationId xmlns:a16="http://schemas.microsoft.com/office/drawing/2014/main" id="{7809EC4C-C016-4171-A377-436470D2797D}"/>
                </a:ext>
              </a:extLst>
            </p:cNvPr>
            <p:cNvSpPr/>
            <p:nvPr/>
          </p:nvSpPr>
          <p:spPr bwMode="auto">
            <a:xfrm>
              <a:off x="7712836"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5" name="Rectangle 174">
              <a:extLst>
                <a:ext uri="{FF2B5EF4-FFF2-40B4-BE49-F238E27FC236}">
                  <a16:creationId xmlns:a16="http://schemas.microsoft.com/office/drawing/2014/main" id="{09A13C73-4FB3-443B-B345-F15A483A1AD0}"/>
                </a:ext>
              </a:extLst>
            </p:cNvPr>
            <p:cNvSpPr/>
            <p:nvPr/>
          </p:nvSpPr>
          <p:spPr bwMode="auto">
            <a:xfrm>
              <a:off x="7956873"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6" name="Rectangle 175">
              <a:extLst>
                <a:ext uri="{FF2B5EF4-FFF2-40B4-BE49-F238E27FC236}">
                  <a16:creationId xmlns:a16="http://schemas.microsoft.com/office/drawing/2014/main" id="{15B162C0-7FAB-4E47-9C23-D5F7A5ACAEC3}"/>
                </a:ext>
              </a:extLst>
            </p:cNvPr>
            <p:cNvSpPr/>
            <p:nvPr/>
          </p:nvSpPr>
          <p:spPr bwMode="auto">
            <a:xfrm>
              <a:off x="8200910"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7" name="Rectangle 176">
              <a:extLst>
                <a:ext uri="{FF2B5EF4-FFF2-40B4-BE49-F238E27FC236}">
                  <a16:creationId xmlns:a16="http://schemas.microsoft.com/office/drawing/2014/main" id="{A20FD26E-6034-4C45-B096-56338A85A87B}"/>
                </a:ext>
              </a:extLst>
            </p:cNvPr>
            <p:cNvSpPr/>
            <p:nvPr/>
          </p:nvSpPr>
          <p:spPr bwMode="auto">
            <a:xfrm>
              <a:off x="8444947"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8" name="Rectangle 177">
              <a:extLst>
                <a:ext uri="{FF2B5EF4-FFF2-40B4-BE49-F238E27FC236}">
                  <a16:creationId xmlns:a16="http://schemas.microsoft.com/office/drawing/2014/main" id="{A4032E94-0702-498E-83DA-3853A6CEE97E}"/>
                </a:ext>
              </a:extLst>
            </p:cNvPr>
            <p:cNvSpPr/>
            <p:nvPr/>
          </p:nvSpPr>
          <p:spPr bwMode="auto">
            <a:xfrm>
              <a:off x="8688986" y="50680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79" name="Rectangle 178">
              <a:extLst>
                <a:ext uri="{FF2B5EF4-FFF2-40B4-BE49-F238E27FC236}">
                  <a16:creationId xmlns:a16="http://schemas.microsoft.com/office/drawing/2014/main" id="{71E32B29-556A-436A-AF79-28781DF0C28B}"/>
                </a:ext>
              </a:extLst>
            </p:cNvPr>
            <p:cNvSpPr/>
            <p:nvPr/>
          </p:nvSpPr>
          <p:spPr bwMode="auto">
            <a:xfrm>
              <a:off x="6492651"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0" name="Rectangle 179">
              <a:extLst>
                <a:ext uri="{FF2B5EF4-FFF2-40B4-BE49-F238E27FC236}">
                  <a16:creationId xmlns:a16="http://schemas.microsoft.com/office/drawing/2014/main" id="{73128BF3-42CF-4509-8613-0E3F12D5E93B}"/>
                </a:ext>
              </a:extLst>
            </p:cNvPr>
            <p:cNvSpPr/>
            <p:nvPr/>
          </p:nvSpPr>
          <p:spPr bwMode="auto">
            <a:xfrm>
              <a:off x="6736688"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1" name="Rectangle 180">
              <a:extLst>
                <a:ext uri="{FF2B5EF4-FFF2-40B4-BE49-F238E27FC236}">
                  <a16:creationId xmlns:a16="http://schemas.microsoft.com/office/drawing/2014/main" id="{B9B286F5-7449-461B-A736-145A125E9814}"/>
                </a:ext>
              </a:extLst>
            </p:cNvPr>
            <p:cNvSpPr/>
            <p:nvPr/>
          </p:nvSpPr>
          <p:spPr bwMode="auto">
            <a:xfrm>
              <a:off x="6980725"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2" name="Rectangle 181">
              <a:extLst>
                <a:ext uri="{FF2B5EF4-FFF2-40B4-BE49-F238E27FC236}">
                  <a16:creationId xmlns:a16="http://schemas.microsoft.com/office/drawing/2014/main" id="{4F05D0C7-D536-4E1D-8F77-149F87C0F0E6}"/>
                </a:ext>
              </a:extLst>
            </p:cNvPr>
            <p:cNvSpPr/>
            <p:nvPr/>
          </p:nvSpPr>
          <p:spPr bwMode="auto">
            <a:xfrm>
              <a:off x="7224762"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3" name="Rectangle 182">
              <a:extLst>
                <a:ext uri="{FF2B5EF4-FFF2-40B4-BE49-F238E27FC236}">
                  <a16:creationId xmlns:a16="http://schemas.microsoft.com/office/drawing/2014/main" id="{17038BA6-1AC4-4492-84FE-3C1903E8A004}"/>
                </a:ext>
              </a:extLst>
            </p:cNvPr>
            <p:cNvSpPr/>
            <p:nvPr/>
          </p:nvSpPr>
          <p:spPr bwMode="auto">
            <a:xfrm>
              <a:off x="7468799"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4" name="Rectangle 183">
              <a:extLst>
                <a:ext uri="{FF2B5EF4-FFF2-40B4-BE49-F238E27FC236}">
                  <a16:creationId xmlns:a16="http://schemas.microsoft.com/office/drawing/2014/main" id="{14824F27-E62A-46D8-ACD7-2EAF37FCE445}"/>
                </a:ext>
              </a:extLst>
            </p:cNvPr>
            <p:cNvSpPr/>
            <p:nvPr/>
          </p:nvSpPr>
          <p:spPr bwMode="auto">
            <a:xfrm>
              <a:off x="7712836"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5" name="Rectangle 184">
              <a:extLst>
                <a:ext uri="{FF2B5EF4-FFF2-40B4-BE49-F238E27FC236}">
                  <a16:creationId xmlns:a16="http://schemas.microsoft.com/office/drawing/2014/main" id="{14AA5CDB-131B-49C8-9136-6CD08EEB8CA4}"/>
                </a:ext>
              </a:extLst>
            </p:cNvPr>
            <p:cNvSpPr/>
            <p:nvPr/>
          </p:nvSpPr>
          <p:spPr bwMode="auto">
            <a:xfrm>
              <a:off x="7956873"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6" name="Rectangle 185">
              <a:extLst>
                <a:ext uri="{FF2B5EF4-FFF2-40B4-BE49-F238E27FC236}">
                  <a16:creationId xmlns:a16="http://schemas.microsoft.com/office/drawing/2014/main" id="{AF4254C9-4E5C-4CC9-97FE-DF05BA58F062}"/>
                </a:ext>
              </a:extLst>
            </p:cNvPr>
            <p:cNvSpPr/>
            <p:nvPr/>
          </p:nvSpPr>
          <p:spPr bwMode="auto">
            <a:xfrm>
              <a:off x="8200910"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7" name="Rectangle 186">
              <a:extLst>
                <a:ext uri="{FF2B5EF4-FFF2-40B4-BE49-F238E27FC236}">
                  <a16:creationId xmlns:a16="http://schemas.microsoft.com/office/drawing/2014/main" id="{C60730AA-9A01-4127-8DC1-2D6E8FFCC82F}"/>
                </a:ext>
              </a:extLst>
            </p:cNvPr>
            <p:cNvSpPr/>
            <p:nvPr/>
          </p:nvSpPr>
          <p:spPr bwMode="auto">
            <a:xfrm>
              <a:off x="8444947"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8" name="Rectangle 187">
              <a:extLst>
                <a:ext uri="{FF2B5EF4-FFF2-40B4-BE49-F238E27FC236}">
                  <a16:creationId xmlns:a16="http://schemas.microsoft.com/office/drawing/2014/main" id="{99EE364A-1618-4DB7-8D81-C5235609FE12}"/>
                </a:ext>
              </a:extLst>
            </p:cNvPr>
            <p:cNvSpPr/>
            <p:nvPr/>
          </p:nvSpPr>
          <p:spPr bwMode="auto">
            <a:xfrm>
              <a:off x="8688986" y="53129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89" name="Rectangle 188">
              <a:extLst>
                <a:ext uri="{FF2B5EF4-FFF2-40B4-BE49-F238E27FC236}">
                  <a16:creationId xmlns:a16="http://schemas.microsoft.com/office/drawing/2014/main" id="{C22DA3F3-D72E-41A8-AABA-8FA046A79B38}"/>
                </a:ext>
              </a:extLst>
            </p:cNvPr>
            <p:cNvSpPr/>
            <p:nvPr/>
          </p:nvSpPr>
          <p:spPr bwMode="auto">
            <a:xfrm>
              <a:off x="6492651"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0" name="Rectangle 189">
              <a:extLst>
                <a:ext uri="{FF2B5EF4-FFF2-40B4-BE49-F238E27FC236}">
                  <a16:creationId xmlns:a16="http://schemas.microsoft.com/office/drawing/2014/main" id="{6A693C19-988A-4D61-BA91-EA231083369D}"/>
                </a:ext>
              </a:extLst>
            </p:cNvPr>
            <p:cNvSpPr/>
            <p:nvPr/>
          </p:nvSpPr>
          <p:spPr bwMode="auto">
            <a:xfrm>
              <a:off x="6736688"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1" name="Rectangle 190">
              <a:extLst>
                <a:ext uri="{FF2B5EF4-FFF2-40B4-BE49-F238E27FC236}">
                  <a16:creationId xmlns:a16="http://schemas.microsoft.com/office/drawing/2014/main" id="{6350D24F-494B-478D-9B40-E15EE45A9BC5}"/>
                </a:ext>
              </a:extLst>
            </p:cNvPr>
            <p:cNvSpPr/>
            <p:nvPr/>
          </p:nvSpPr>
          <p:spPr bwMode="auto">
            <a:xfrm>
              <a:off x="6980725"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2" name="Rectangle 191">
              <a:extLst>
                <a:ext uri="{FF2B5EF4-FFF2-40B4-BE49-F238E27FC236}">
                  <a16:creationId xmlns:a16="http://schemas.microsoft.com/office/drawing/2014/main" id="{B92FDF24-BE27-44FF-8D4A-C410DB8FEA3F}"/>
                </a:ext>
              </a:extLst>
            </p:cNvPr>
            <p:cNvSpPr/>
            <p:nvPr/>
          </p:nvSpPr>
          <p:spPr bwMode="auto">
            <a:xfrm>
              <a:off x="7224762"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3" name="Rectangle 192">
              <a:extLst>
                <a:ext uri="{FF2B5EF4-FFF2-40B4-BE49-F238E27FC236}">
                  <a16:creationId xmlns:a16="http://schemas.microsoft.com/office/drawing/2014/main" id="{8E99A45C-F340-4A36-B02B-89026CD52F69}"/>
                </a:ext>
              </a:extLst>
            </p:cNvPr>
            <p:cNvSpPr/>
            <p:nvPr/>
          </p:nvSpPr>
          <p:spPr bwMode="auto">
            <a:xfrm>
              <a:off x="7468799"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4" name="Rectangle 193">
              <a:extLst>
                <a:ext uri="{FF2B5EF4-FFF2-40B4-BE49-F238E27FC236}">
                  <a16:creationId xmlns:a16="http://schemas.microsoft.com/office/drawing/2014/main" id="{9FC229E9-2220-4E0F-9F16-881AD59BB35F}"/>
                </a:ext>
              </a:extLst>
            </p:cNvPr>
            <p:cNvSpPr/>
            <p:nvPr/>
          </p:nvSpPr>
          <p:spPr bwMode="auto">
            <a:xfrm>
              <a:off x="7712836"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5" name="Rectangle 194">
              <a:extLst>
                <a:ext uri="{FF2B5EF4-FFF2-40B4-BE49-F238E27FC236}">
                  <a16:creationId xmlns:a16="http://schemas.microsoft.com/office/drawing/2014/main" id="{1D8FE934-9C0E-465B-BB99-7BB2B962CF33}"/>
                </a:ext>
              </a:extLst>
            </p:cNvPr>
            <p:cNvSpPr/>
            <p:nvPr/>
          </p:nvSpPr>
          <p:spPr bwMode="auto">
            <a:xfrm>
              <a:off x="7956873"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6" name="Rectangle 195">
              <a:extLst>
                <a:ext uri="{FF2B5EF4-FFF2-40B4-BE49-F238E27FC236}">
                  <a16:creationId xmlns:a16="http://schemas.microsoft.com/office/drawing/2014/main" id="{DB3DDFF3-93AD-427B-B038-37C18228AFB0}"/>
                </a:ext>
              </a:extLst>
            </p:cNvPr>
            <p:cNvSpPr/>
            <p:nvPr/>
          </p:nvSpPr>
          <p:spPr bwMode="auto">
            <a:xfrm>
              <a:off x="8200910"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7" name="Rectangle 196">
              <a:extLst>
                <a:ext uri="{FF2B5EF4-FFF2-40B4-BE49-F238E27FC236}">
                  <a16:creationId xmlns:a16="http://schemas.microsoft.com/office/drawing/2014/main" id="{D1C1622A-7177-4E37-B3C5-B3DD3BB0DEE9}"/>
                </a:ext>
              </a:extLst>
            </p:cNvPr>
            <p:cNvSpPr/>
            <p:nvPr/>
          </p:nvSpPr>
          <p:spPr bwMode="auto">
            <a:xfrm>
              <a:off x="8444947"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8" name="Rectangle 197">
              <a:extLst>
                <a:ext uri="{FF2B5EF4-FFF2-40B4-BE49-F238E27FC236}">
                  <a16:creationId xmlns:a16="http://schemas.microsoft.com/office/drawing/2014/main" id="{D43AAC7A-4D26-417C-A83F-C78EF3E52B21}"/>
                </a:ext>
              </a:extLst>
            </p:cNvPr>
            <p:cNvSpPr/>
            <p:nvPr/>
          </p:nvSpPr>
          <p:spPr bwMode="auto">
            <a:xfrm>
              <a:off x="8688986" y="55577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99" name="Rectangle 198">
              <a:extLst>
                <a:ext uri="{FF2B5EF4-FFF2-40B4-BE49-F238E27FC236}">
                  <a16:creationId xmlns:a16="http://schemas.microsoft.com/office/drawing/2014/main" id="{49DECBE0-3A5E-4E68-86B9-AFBD4E1375E0}"/>
                </a:ext>
              </a:extLst>
            </p:cNvPr>
            <p:cNvSpPr/>
            <p:nvPr/>
          </p:nvSpPr>
          <p:spPr bwMode="auto">
            <a:xfrm>
              <a:off x="6492651"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0" name="Rectangle 199">
              <a:extLst>
                <a:ext uri="{FF2B5EF4-FFF2-40B4-BE49-F238E27FC236}">
                  <a16:creationId xmlns:a16="http://schemas.microsoft.com/office/drawing/2014/main" id="{67C84436-EDF7-4347-A029-59C49D168A23}"/>
                </a:ext>
              </a:extLst>
            </p:cNvPr>
            <p:cNvSpPr/>
            <p:nvPr/>
          </p:nvSpPr>
          <p:spPr bwMode="auto">
            <a:xfrm>
              <a:off x="6736688"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1" name="Rectangle 200">
              <a:extLst>
                <a:ext uri="{FF2B5EF4-FFF2-40B4-BE49-F238E27FC236}">
                  <a16:creationId xmlns:a16="http://schemas.microsoft.com/office/drawing/2014/main" id="{A68DA9CF-EB6F-41EF-BE4E-DE82B084ACD0}"/>
                </a:ext>
              </a:extLst>
            </p:cNvPr>
            <p:cNvSpPr/>
            <p:nvPr/>
          </p:nvSpPr>
          <p:spPr bwMode="auto">
            <a:xfrm>
              <a:off x="6980725"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2" name="Rectangle 201">
              <a:extLst>
                <a:ext uri="{FF2B5EF4-FFF2-40B4-BE49-F238E27FC236}">
                  <a16:creationId xmlns:a16="http://schemas.microsoft.com/office/drawing/2014/main" id="{D56A7C66-6845-43FF-A6B0-366A83886577}"/>
                </a:ext>
              </a:extLst>
            </p:cNvPr>
            <p:cNvSpPr/>
            <p:nvPr/>
          </p:nvSpPr>
          <p:spPr bwMode="auto">
            <a:xfrm>
              <a:off x="7224762"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3" name="Rectangle 202">
              <a:extLst>
                <a:ext uri="{FF2B5EF4-FFF2-40B4-BE49-F238E27FC236}">
                  <a16:creationId xmlns:a16="http://schemas.microsoft.com/office/drawing/2014/main" id="{EFE62A79-CEA0-4553-A363-69A0FA1358A1}"/>
                </a:ext>
              </a:extLst>
            </p:cNvPr>
            <p:cNvSpPr/>
            <p:nvPr/>
          </p:nvSpPr>
          <p:spPr bwMode="auto">
            <a:xfrm>
              <a:off x="7468799"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4" name="Rectangle 203">
              <a:extLst>
                <a:ext uri="{FF2B5EF4-FFF2-40B4-BE49-F238E27FC236}">
                  <a16:creationId xmlns:a16="http://schemas.microsoft.com/office/drawing/2014/main" id="{4DE53F2E-16FB-4634-A960-D3A2D4939840}"/>
                </a:ext>
              </a:extLst>
            </p:cNvPr>
            <p:cNvSpPr/>
            <p:nvPr/>
          </p:nvSpPr>
          <p:spPr bwMode="auto">
            <a:xfrm>
              <a:off x="7712836"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5" name="Rectangle 204">
              <a:extLst>
                <a:ext uri="{FF2B5EF4-FFF2-40B4-BE49-F238E27FC236}">
                  <a16:creationId xmlns:a16="http://schemas.microsoft.com/office/drawing/2014/main" id="{FBF876D1-0EC1-4548-A0B1-504E44D6D627}"/>
                </a:ext>
              </a:extLst>
            </p:cNvPr>
            <p:cNvSpPr/>
            <p:nvPr/>
          </p:nvSpPr>
          <p:spPr bwMode="auto">
            <a:xfrm>
              <a:off x="7956873"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6" name="Rectangle 205">
              <a:extLst>
                <a:ext uri="{FF2B5EF4-FFF2-40B4-BE49-F238E27FC236}">
                  <a16:creationId xmlns:a16="http://schemas.microsoft.com/office/drawing/2014/main" id="{F40D2072-92E9-4280-B817-24E2B1779BFE}"/>
                </a:ext>
              </a:extLst>
            </p:cNvPr>
            <p:cNvSpPr/>
            <p:nvPr/>
          </p:nvSpPr>
          <p:spPr bwMode="auto">
            <a:xfrm>
              <a:off x="8200910"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7" name="Rectangle 206">
              <a:extLst>
                <a:ext uri="{FF2B5EF4-FFF2-40B4-BE49-F238E27FC236}">
                  <a16:creationId xmlns:a16="http://schemas.microsoft.com/office/drawing/2014/main" id="{4BC94568-19CC-4FF1-ACCD-882CD621AF35}"/>
                </a:ext>
              </a:extLst>
            </p:cNvPr>
            <p:cNvSpPr/>
            <p:nvPr/>
          </p:nvSpPr>
          <p:spPr bwMode="auto">
            <a:xfrm>
              <a:off x="8444947"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8" name="Rectangle 207">
              <a:extLst>
                <a:ext uri="{FF2B5EF4-FFF2-40B4-BE49-F238E27FC236}">
                  <a16:creationId xmlns:a16="http://schemas.microsoft.com/office/drawing/2014/main" id="{A7DB8D8B-9E76-4AD5-B755-000C96D7B2FD}"/>
                </a:ext>
              </a:extLst>
            </p:cNvPr>
            <p:cNvSpPr/>
            <p:nvPr/>
          </p:nvSpPr>
          <p:spPr bwMode="auto">
            <a:xfrm>
              <a:off x="8688986" y="580260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9" name="Rectangle 208">
              <a:extLst>
                <a:ext uri="{FF2B5EF4-FFF2-40B4-BE49-F238E27FC236}">
                  <a16:creationId xmlns:a16="http://schemas.microsoft.com/office/drawing/2014/main" id="{84D6ABD6-7015-492C-AFCA-22659317C05F}"/>
                </a:ext>
              </a:extLst>
            </p:cNvPr>
            <p:cNvSpPr/>
            <p:nvPr/>
          </p:nvSpPr>
          <p:spPr bwMode="auto">
            <a:xfrm>
              <a:off x="6492651"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0" name="Rectangle 209">
              <a:extLst>
                <a:ext uri="{FF2B5EF4-FFF2-40B4-BE49-F238E27FC236}">
                  <a16:creationId xmlns:a16="http://schemas.microsoft.com/office/drawing/2014/main" id="{854E5C4C-5AD8-413F-9A5B-5E4FA394CA85}"/>
                </a:ext>
              </a:extLst>
            </p:cNvPr>
            <p:cNvSpPr/>
            <p:nvPr/>
          </p:nvSpPr>
          <p:spPr bwMode="auto">
            <a:xfrm>
              <a:off x="6736688"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1" name="Rectangle 210">
              <a:extLst>
                <a:ext uri="{FF2B5EF4-FFF2-40B4-BE49-F238E27FC236}">
                  <a16:creationId xmlns:a16="http://schemas.microsoft.com/office/drawing/2014/main" id="{9EAE6CBE-0DC8-42EB-A17C-662F18D2848E}"/>
                </a:ext>
              </a:extLst>
            </p:cNvPr>
            <p:cNvSpPr/>
            <p:nvPr/>
          </p:nvSpPr>
          <p:spPr bwMode="auto">
            <a:xfrm>
              <a:off x="6980725"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2" name="Rectangle 211">
              <a:extLst>
                <a:ext uri="{FF2B5EF4-FFF2-40B4-BE49-F238E27FC236}">
                  <a16:creationId xmlns:a16="http://schemas.microsoft.com/office/drawing/2014/main" id="{86FABBFC-019F-4FCA-A08A-30A378C67B03}"/>
                </a:ext>
              </a:extLst>
            </p:cNvPr>
            <p:cNvSpPr/>
            <p:nvPr/>
          </p:nvSpPr>
          <p:spPr bwMode="auto">
            <a:xfrm>
              <a:off x="7224762"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3" name="Rectangle 212">
              <a:extLst>
                <a:ext uri="{FF2B5EF4-FFF2-40B4-BE49-F238E27FC236}">
                  <a16:creationId xmlns:a16="http://schemas.microsoft.com/office/drawing/2014/main" id="{476F18FD-A1EC-4B49-B718-F588F8472E4C}"/>
                </a:ext>
              </a:extLst>
            </p:cNvPr>
            <p:cNvSpPr/>
            <p:nvPr/>
          </p:nvSpPr>
          <p:spPr bwMode="auto">
            <a:xfrm>
              <a:off x="7468799"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4" name="Rectangle 213">
              <a:extLst>
                <a:ext uri="{FF2B5EF4-FFF2-40B4-BE49-F238E27FC236}">
                  <a16:creationId xmlns:a16="http://schemas.microsoft.com/office/drawing/2014/main" id="{39B2281D-2307-40CB-BDB1-D0EEEA33BC7B}"/>
                </a:ext>
              </a:extLst>
            </p:cNvPr>
            <p:cNvSpPr/>
            <p:nvPr/>
          </p:nvSpPr>
          <p:spPr bwMode="auto">
            <a:xfrm>
              <a:off x="7712836"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5" name="Rectangle 214">
              <a:extLst>
                <a:ext uri="{FF2B5EF4-FFF2-40B4-BE49-F238E27FC236}">
                  <a16:creationId xmlns:a16="http://schemas.microsoft.com/office/drawing/2014/main" id="{4F2844EB-4FB3-4A5D-B2DB-5F768AB8FF6D}"/>
                </a:ext>
              </a:extLst>
            </p:cNvPr>
            <p:cNvSpPr/>
            <p:nvPr/>
          </p:nvSpPr>
          <p:spPr bwMode="auto">
            <a:xfrm>
              <a:off x="7956873"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6" name="Rectangle 215">
              <a:extLst>
                <a:ext uri="{FF2B5EF4-FFF2-40B4-BE49-F238E27FC236}">
                  <a16:creationId xmlns:a16="http://schemas.microsoft.com/office/drawing/2014/main" id="{35387B4D-710D-4BE8-8F3E-808BF918D7E5}"/>
                </a:ext>
              </a:extLst>
            </p:cNvPr>
            <p:cNvSpPr/>
            <p:nvPr/>
          </p:nvSpPr>
          <p:spPr bwMode="auto">
            <a:xfrm>
              <a:off x="8200910"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7" name="Rectangle 216">
              <a:extLst>
                <a:ext uri="{FF2B5EF4-FFF2-40B4-BE49-F238E27FC236}">
                  <a16:creationId xmlns:a16="http://schemas.microsoft.com/office/drawing/2014/main" id="{62A10A8E-C5E2-47E4-ABF8-F9D41D9D616D}"/>
                </a:ext>
              </a:extLst>
            </p:cNvPr>
            <p:cNvSpPr/>
            <p:nvPr/>
          </p:nvSpPr>
          <p:spPr bwMode="auto">
            <a:xfrm>
              <a:off x="8444947"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8" name="Rectangle 217">
              <a:extLst>
                <a:ext uri="{FF2B5EF4-FFF2-40B4-BE49-F238E27FC236}">
                  <a16:creationId xmlns:a16="http://schemas.microsoft.com/office/drawing/2014/main" id="{32834A4A-CEC0-463F-9E63-6B07F82F849E}"/>
                </a:ext>
              </a:extLst>
            </p:cNvPr>
            <p:cNvSpPr/>
            <p:nvPr/>
          </p:nvSpPr>
          <p:spPr bwMode="auto">
            <a:xfrm>
              <a:off x="8688986" y="6047459"/>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9" name="Rectangle 218">
              <a:extLst>
                <a:ext uri="{FF2B5EF4-FFF2-40B4-BE49-F238E27FC236}">
                  <a16:creationId xmlns:a16="http://schemas.microsoft.com/office/drawing/2014/main" id="{3F55A33E-3717-44E7-81F9-1BA0A647F858}"/>
                </a:ext>
              </a:extLst>
            </p:cNvPr>
            <p:cNvSpPr/>
            <p:nvPr/>
          </p:nvSpPr>
          <p:spPr bwMode="auto">
            <a:xfrm>
              <a:off x="6492651" y="6292308"/>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20" name="Rectangle 219">
              <a:extLst>
                <a:ext uri="{FF2B5EF4-FFF2-40B4-BE49-F238E27FC236}">
                  <a16:creationId xmlns:a16="http://schemas.microsoft.com/office/drawing/2014/main" id="{269D51DE-9DAA-496B-88AA-14D5C6BBC4D5}"/>
                </a:ext>
              </a:extLst>
            </p:cNvPr>
            <p:cNvSpPr/>
            <p:nvPr/>
          </p:nvSpPr>
          <p:spPr bwMode="auto">
            <a:xfrm>
              <a:off x="6736688" y="6292308"/>
              <a:ext cx="219456" cy="2194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21" name="Rectangle 220">
              <a:extLst>
                <a:ext uri="{FF2B5EF4-FFF2-40B4-BE49-F238E27FC236}">
                  <a16:creationId xmlns:a16="http://schemas.microsoft.com/office/drawing/2014/main" id="{EE1D0945-636B-4089-A10F-3A5096152531}"/>
                </a:ext>
              </a:extLst>
            </p:cNvPr>
            <p:cNvSpPr/>
            <p:nvPr/>
          </p:nvSpPr>
          <p:spPr bwMode="auto">
            <a:xfrm>
              <a:off x="6980725" y="6292308"/>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22" name="Rectangle 221">
              <a:extLst>
                <a:ext uri="{FF2B5EF4-FFF2-40B4-BE49-F238E27FC236}">
                  <a16:creationId xmlns:a16="http://schemas.microsoft.com/office/drawing/2014/main" id="{20D4BE5A-827D-4A80-BC73-498E2C862766}"/>
                </a:ext>
              </a:extLst>
            </p:cNvPr>
            <p:cNvSpPr/>
            <p:nvPr/>
          </p:nvSpPr>
          <p:spPr bwMode="auto">
            <a:xfrm>
              <a:off x="7224762" y="6292308"/>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23" name="Rectangle 222">
              <a:extLst>
                <a:ext uri="{FF2B5EF4-FFF2-40B4-BE49-F238E27FC236}">
                  <a16:creationId xmlns:a16="http://schemas.microsoft.com/office/drawing/2014/main" id="{6A98F546-A629-4F8A-B789-31132DAB1A34}"/>
                </a:ext>
              </a:extLst>
            </p:cNvPr>
            <p:cNvSpPr/>
            <p:nvPr/>
          </p:nvSpPr>
          <p:spPr bwMode="auto">
            <a:xfrm>
              <a:off x="7468799" y="6292308"/>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24" name="Rectangle 223">
              <a:extLst>
                <a:ext uri="{FF2B5EF4-FFF2-40B4-BE49-F238E27FC236}">
                  <a16:creationId xmlns:a16="http://schemas.microsoft.com/office/drawing/2014/main" id="{BAD03B15-F217-4226-B5B6-1A7F7B49A5D1}"/>
                </a:ext>
              </a:extLst>
            </p:cNvPr>
            <p:cNvSpPr/>
            <p:nvPr/>
          </p:nvSpPr>
          <p:spPr bwMode="auto">
            <a:xfrm>
              <a:off x="7712836" y="6292308"/>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25" name="Rectangle 224">
              <a:extLst>
                <a:ext uri="{FF2B5EF4-FFF2-40B4-BE49-F238E27FC236}">
                  <a16:creationId xmlns:a16="http://schemas.microsoft.com/office/drawing/2014/main" id="{E6570C64-DFB6-4FB4-9F05-1F2C98AC44FD}"/>
                </a:ext>
              </a:extLst>
            </p:cNvPr>
            <p:cNvSpPr/>
            <p:nvPr/>
          </p:nvSpPr>
          <p:spPr bwMode="auto">
            <a:xfrm>
              <a:off x="7956873" y="6292308"/>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26" name="Rectangle 225">
              <a:extLst>
                <a:ext uri="{FF2B5EF4-FFF2-40B4-BE49-F238E27FC236}">
                  <a16:creationId xmlns:a16="http://schemas.microsoft.com/office/drawing/2014/main" id="{99FB1DDB-2710-45C1-B7D7-392E81B82DBF}"/>
                </a:ext>
              </a:extLst>
            </p:cNvPr>
            <p:cNvSpPr/>
            <p:nvPr/>
          </p:nvSpPr>
          <p:spPr bwMode="auto">
            <a:xfrm>
              <a:off x="8200910" y="6292308"/>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27" name="Rectangle 226">
              <a:extLst>
                <a:ext uri="{FF2B5EF4-FFF2-40B4-BE49-F238E27FC236}">
                  <a16:creationId xmlns:a16="http://schemas.microsoft.com/office/drawing/2014/main" id="{64811406-E213-4E1C-9D43-AF3A2BE91F78}"/>
                </a:ext>
              </a:extLst>
            </p:cNvPr>
            <p:cNvSpPr/>
            <p:nvPr/>
          </p:nvSpPr>
          <p:spPr bwMode="auto">
            <a:xfrm>
              <a:off x="8444947" y="6292308"/>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28" name="Rectangle 227">
              <a:extLst>
                <a:ext uri="{FF2B5EF4-FFF2-40B4-BE49-F238E27FC236}">
                  <a16:creationId xmlns:a16="http://schemas.microsoft.com/office/drawing/2014/main" id="{94A225E4-5B61-4DA3-9AA0-B1E0257DC4B8}"/>
                </a:ext>
              </a:extLst>
            </p:cNvPr>
            <p:cNvSpPr/>
            <p:nvPr/>
          </p:nvSpPr>
          <p:spPr bwMode="auto">
            <a:xfrm>
              <a:off x="8688986" y="6292308"/>
              <a:ext cx="219456" cy="21945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spTree>
    <p:custDataLst>
      <p:tags r:id="rId1"/>
    </p:custDataLst>
    <p:extLst>
      <p:ext uri="{BB962C8B-B14F-4D97-AF65-F5344CB8AC3E}">
        <p14:creationId xmlns:p14="http://schemas.microsoft.com/office/powerpoint/2010/main" val="40291906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0"/>
                                  </p:stCondLst>
                                  <p:childTnLst>
                                    <p:animMotion origin="layout" path="M 2.91805E-6 -2.9823E-6 L 2.91805E-6 0.0345 " pathEditMode="relative" rAng="0" ptsTypes="AA">
                                      <p:cBhvr>
                                        <p:cTn id="9" dur="750" spd="-100000" fill="hold"/>
                                        <p:tgtEl>
                                          <p:spTgt spid="18"/>
                                        </p:tgtEl>
                                        <p:attrNameLst>
                                          <p:attrName>ppt_x</p:attrName>
                                          <p:attrName>ppt_y</p:attrName>
                                        </p:attrNameLst>
                                      </p:cBhvr>
                                      <p:rCtr x="0" y="1725"/>
                                    </p:animMotion>
                                  </p:childTnLst>
                                </p:cTn>
                              </p:par>
                              <p:par>
                                <p:cTn id="10" presetID="10"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0"/>
                                  </p:stCondLst>
                                  <p:childTnLst>
                                    <p:animMotion origin="layout" path="M 2.91805E-6 -2.9823E-6 L 2.91805E-6 0.0345 " pathEditMode="relative" rAng="0" ptsTypes="AA">
                                      <p:cBhvr>
                                        <p:cTn id="14" dur="750" spd="-100000" fill="hold"/>
                                        <p:tgtEl>
                                          <p:spTgt spid="7"/>
                                        </p:tgtEl>
                                        <p:attrNameLst>
                                          <p:attrName>ppt_x</p:attrName>
                                          <p:attrName>ppt_y</p:attrName>
                                        </p:attrNameLst>
                                      </p:cBhvr>
                                      <p:rCtr x="0" y="1725"/>
                                    </p:animMotion>
                                  </p:childTnLst>
                                </p:cTn>
                              </p:par>
                              <p:par>
                                <p:cTn id="15" presetID="10" presetClass="entr" presetSubtype="0"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91805E-6 -2.9823E-6 L 2.91805E-6 0.0345 " pathEditMode="relative" rAng="0" ptsTypes="AA">
                                      <p:cBhvr>
                                        <p:cTn id="19" dur="750" spd="-100000" fill="hold"/>
                                        <p:tgtEl>
                                          <p:spTgt spid="6"/>
                                        </p:tgtEl>
                                        <p:attrNameLst>
                                          <p:attrName>ppt_x</p:attrName>
                                          <p:attrName>ppt_y</p:attrName>
                                        </p:attrNameLst>
                                      </p:cBhvr>
                                      <p:rCtr x="0" y="1725"/>
                                    </p:animMotion>
                                  </p:childTnLst>
                                </p:cTn>
                              </p:par>
                              <p:par>
                                <p:cTn id="20" presetID="10" presetClass="entr" presetSubtype="0"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11">
            <a:extLst>
              <a:ext uri="{FF2B5EF4-FFF2-40B4-BE49-F238E27FC236}">
                <a16:creationId xmlns:a16="http://schemas.microsoft.com/office/drawing/2014/main" id="{96ECCF45-F6C9-4033-A09D-4A66BBAC120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35568" r="1" b="37708"/>
          <a:stretch/>
        </p:blipFill>
        <p:spPr>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5" name="Picture 4"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32840" r="2" b="34981"/>
          <a:stretch/>
        </p:blipFill>
        <p:spPr>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4" name="Picture 3"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28727" r="2" b="30870"/>
          <a:stretch/>
        </p:blipFill>
        <p:spPr>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44" name="Freeform 16">
            <a:extLst>
              <a:ext uri="{FF2B5EF4-FFF2-40B4-BE49-F238E27FC236}">
                <a16:creationId xmlns:a16="http://schemas.microsoft.com/office/drawing/2014/main" id="{98BA90CC-0056-473E-80AE-8CB0EE6ACC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838200" y="365125"/>
            <a:ext cx="5191125" cy="1325563"/>
          </a:xfrm>
          <a:prstGeom prst="rect">
            <a:avLst/>
          </a:prstGeom>
        </p:spPr>
        <p:txBody>
          <a:bodyPr vert="horz" lIns="91440" tIns="45720" rIns="91440" bIns="45720" rtlCol="0" anchor="ctr">
            <a:normAutofit lnSpcReduction="10000"/>
          </a:bodyPr>
          <a:lstStyle/>
          <a:p>
            <a:pPr marL="0" marR="0" lvl="0" indent="0" fontAlgn="auto">
              <a:lnSpc>
                <a:spcPct val="90000"/>
              </a:lnSpc>
              <a:spcBef>
                <a:spcPct val="0"/>
              </a:spcBef>
              <a:spcAft>
                <a:spcPts val="600"/>
              </a:spcAft>
              <a:buClrTx/>
              <a:buSzTx/>
              <a:tabLst/>
              <a:defRPr/>
            </a:pPr>
            <a:endParaRPr kumimoji="0" lang="sl-SI" sz="4400" b="0" i="0" u="none" strike="noStrike" kern="1200" cap="none" spc="0" normalizeH="0" baseline="0" noProof="0" dirty="0">
              <a:ln>
                <a:noFill/>
              </a:ln>
              <a:solidFill>
                <a:schemeClr val="bg1"/>
              </a:solidFill>
              <a:effectLst/>
              <a:uLnTx/>
              <a:uFillTx/>
              <a:latin typeface="+mj-lt"/>
              <a:ea typeface="+mj-ea"/>
              <a:cs typeface="+mj-cs"/>
            </a:endParaRPr>
          </a:p>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What is Minecraft?</a:t>
            </a:r>
          </a:p>
        </p:txBody>
      </p:sp>
      <p:sp>
        <p:nvSpPr>
          <p:cNvPr id="3" name="TextBox 2"/>
          <p:cNvSpPr txBox="1"/>
          <p:nvPr/>
        </p:nvSpPr>
        <p:spPr>
          <a:xfrm>
            <a:off x="838200" y="2021249"/>
            <a:ext cx="5707565" cy="4155713"/>
          </a:xfrm>
          <a:prstGeom prst="rect">
            <a:avLst/>
          </a:prstGeom>
        </p:spPr>
        <p:txBody>
          <a:bodyPr vert="horz" lIns="91440" tIns="45720" rIns="91440" bIns="45720" rtlCol="0">
            <a:normAutofit/>
          </a:bodyPr>
          <a:lstStyle/>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sl-SI" sz="2000" b="0" i="0" u="none" strike="noStrike" cap="none" spc="0" normalizeH="0" baseline="0" noProof="0" dirty="0">
              <a:ln>
                <a:noFill/>
              </a:ln>
              <a:solidFill>
                <a:schemeClr val="bg1"/>
              </a:solidFill>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lang="sl-SI" sz="2000" dirty="0">
              <a:solidFill>
                <a:schemeClr val="bg1"/>
              </a:solidFill>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bg1"/>
                </a:solidFill>
                <a:effectLst/>
                <a:uLnTx/>
                <a:uFillTx/>
              </a:rPr>
              <a:t>Minecraft is a game where you dig and build different kinds of 3D blocks within a large world of varying terrains and habitats to explore</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bg1"/>
                </a:solidFill>
                <a:effectLst/>
                <a:uLnTx/>
                <a:uFillTx/>
              </a:rPr>
              <a:t>It is an independent computer game and virtual world environment designed in 2009 </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bg1"/>
                </a:solidFill>
                <a:effectLst/>
                <a:uLnTx/>
                <a:uFillTx/>
              </a:rPr>
              <a:t>It now has over 100 million registered users</a:t>
            </a:r>
          </a:p>
        </p:txBody>
      </p:sp>
    </p:spTree>
    <p:extLst>
      <p:ext uri="{BB962C8B-B14F-4D97-AF65-F5344CB8AC3E}">
        <p14:creationId xmlns:p14="http://schemas.microsoft.com/office/powerpoint/2010/main" val="32194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11">
            <a:extLst>
              <a:ext uri="{FF2B5EF4-FFF2-40B4-BE49-F238E27FC236}">
                <a16:creationId xmlns:a16="http://schemas.microsoft.com/office/drawing/2014/main" id="{96ECCF45-F6C9-4033-A09D-4A66BBAC120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object, green, building&#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t="35568" r="1" b="37708"/>
          <a:stretch/>
        </p:blipFill>
        <p:spPr>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5" name="Picture 4" descr="A picture containing object, green, building&#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t="32840" r="2" b="34981"/>
          <a:stretch/>
        </p:blipFill>
        <p:spPr>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4" name="Picture 3" descr="A picture containing object, green, building&#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t="28727" r="2" b="30870"/>
          <a:stretch/>
        </p:blipFill>
        <p:spPr>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44" name="Freeform 16">
            <a:extLst>
              <a:ext uri="{FF2B5EF4-FFF2-40B4-BE49-F238E27FC236}">
                <a16:creationId xmlns:a16="http://schemas.microsoft.com/office/drawing/2014/main" id="{98BA90CC-0056-473E-80AE-8CB0EE6ACC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10004" y="768536"/>
            <a:ext cx="5647429" cy="115170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What is Minecraft</a:t>
            </a:r>
            <a:r>
              <a:rPr kumimoji="0" lang="sl-SI" sz="2800" b="0" i="0" u="none" strike="noStrike" kern="1200" cap="none" spc="0" normalizeH="0" baseline="0" noProof="0" dirty="0">
                <a:ln>
                  <a:noFill/>
                </a:ln>
                <a:solidFill>
                  <a:prstClr val="white"/>
                </a:solidFill>
                <a:effectLst/>
                <a:uLnTx/>
                <a:uFillTx/>
                <a:latin typeface="Calibri Light" panose="020F0302020204030204"/>
                <a:ea typeface="+mn-ea"/>
                <a:cs typeface="+mn-cs"/>
              </a:rPr>
              <a:t> Education </a:t>
            </a:r>
            <a:r>
              <a:rPr kumimoji="0" lang="sl-SI" sz="2800" b="0" i="0" u="none" strike="noStrike" kern="1200" cap="none" spc="0" normalizeH="0" baseline="0" noProof="0" dirty="0" err="1">
                <a:ln>
                  <a:noFill/>
                </a:ln>
                <a:solidFill>
                  <a:prstClr val="white"/>
                </a:solidFill>
                <a:effectLst/>
                <a:uLnTx/>
                <a:uFillTx/>
                <a:latin typeface="Calibri Light" panose="020F0302020204030204"/>
                <a:ea typeface="+mn-ea"/>
                <a:cs typeface="+mn-cs"/>
              </a:rPr>
              <a:t>Edition</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a:t>
            </a:r>
          </a:p>
        </p:txBody>
      </p:sp>
      <p:sp>
        <p:nvSpPr>
          <p:cNvPr id="3" name="TextBox 2"/>
          <p:cNvSpPr txBox="1"/>
          <p:nvPr/>
        </p:nvSpPr>
        <p:spPr>
          <a:xfrm>
            <a:off x="838200" y="2021249"/>
            <a:ext cx="5707565" cy="4155713"/>
          </a:xfrm>
          <a:prstGeom prst="rect">
            <a:avLst/>
          </a:prstGeom>
        </p:spPr>
        <p:txBody>
          <a:bodyPr vert="horz" lIns="91440" tIns="45720" rIns="91440" bIns="45720" rtlCol="0">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sl-SI"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sl-SI" sz="2000" dirty="0">
              <a:solidFill>
                <a:prstClr val="white"/>
              </a:solidFill>
              <a:latin typeface="Calibri" panose="020F0502020204030204"/>
            </a:endParaRPr>
          </a:p>
        </p:txBody>
      </p:sp>
      <p:pic>
        <p:nvPicPr>
          <p:cNvPr id="6" name="Online Media 5">
            <a:hlinkClick r:id="" action="ppaction://media"/>
            <a:extLst>
              <a:ext uri="{FF2B5EF4-FFF2-40B4-BE49-F238E27FC236}">
                <a16:creationId xmlns:a16="http://schemas.microsoft.com/office/drawing/2014/main" id="{822B775C-4601-4981-87E3-E28DBC3DD3BA}"/>
              </a:ext>
            </a:extLst>
          </p:cNvPr>
          <p:cNvPicPr>
            <a:picLocks noRot="1" noChangeAspect="1"/>
          </p:cNvPicPr>
          <p:nvPr>
            <a:videoFile r:link="rId1"/>
          </p:nvPr>
        </p:nvPicPr>
        <p:blipFill>
          <a:blip r:embed="rId5"/>
          <a:stretch>
            <a:fillRect/>
          </a:stretch>
        </p:blipFill>
        <p:spPr>
          <a:xfrm>
            <a:off x="769502" y="1718306"/>
            <a:ext cx="6297933" cy="4723450"/>
          </a:xfrm>
          <a:prstGeom prst="rect">
            <a:avLst/>
          </a:prstGeom>
        </p:spPr>
      </p:pic>
    </p:spTree>
    <p:extLst>
      <p:ext uri="{BB962C8B-B14F-4D97-AF65-F5344CB8AC3E}">
        <p14:creationId xmlns:p14="http://schemas.microsoft.com/office/powerpoint/2010/main" val="215765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Freeform 37">
            <a:extLst>
              <a:ext uri="{FF2B5EF4-FFF2-40B4-BE49-F238E27FC236}">
                <a16:creationId xmlns:a16="http://schemas.microsoft.com/office/drawing/2014/main" id="{DEFD2014-7535-4EF2-808F-F045749C83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26056" r="1" b="28197"/>
          <a:stretch/>
        </p:blipFill>
        <p:spPr>
          <a:xfrm>
            <a:off x="6587330" y="1691641"/>
            <a:ext cx="4004406" cy="2500885"/>
          </a:xfrm>
          <a:custGeom>
            <a:avLst/>
            <a:gdLst>
              <a:gd name="connsiteX0" fmla="*/ 1158807 w 4004406"/>
              <a:gd name="connsiteY0" fmla="*/ 0 h 2500885"/>
              <a:gd name="connsiteX1" fmla="*/ 4004406 w 4004406"/>
              <a:gd name="connsiteY1" fmla="*/ 0 h 2500885"/>
              <a:gd name="connsiteX2" fmla="*/ 2845598 w 4004406"/>
              <a:gd name="connsiteY2" fmla="*/ 2500885 h 2500885"/>
              <a:gd name="connsiteX3" fmla="*/ 0 w 4004406"/>
              <a:gd name="connsiteY3" fmla="*/ 2500885 h 2500885"/>
            </a:gdLst>
            <a:ahLst/>
            <a:cxnLst>
              <a:cxn ang="0">
                <a:pos x="connsiteX0" y="connsiteY0"/>
              </a:cxn>
              <a:cxn ang="0">
                <a:pos x="connsiteX1" y="connsiteY1"/>
              </a:cxn>
              <a:cxn ang="0">
                <a:pos x="connsiteX2" y="connsiteY2"/>
              </a:cxn>
              <a:cxn ang="0">
                <a:pos x="connsiteX3" y="connsiteY3"/>
              </a:cxn>
            </a:cxnLst>
            <a:rect l="l" t="t" r="r" b="b"/>
            <a:pathLst>
              <a:path w="4004406" h="2500885">
                <a:moveTo>
                  <a:pt x="1158807" y="0"/>
                </a:moveTo>
                <a:lnTo>
                  <a:pt x="4004406" y="0"/>
                </a:lnTo>
                <a:lnTo>
                  <a:pt x="2845598" y="2500885"/>
                </a:lnTo>
                <a:lnTo>
                  <a:pt x="0" y="2500885"/>
                </a:lnTo>
                <a:close/>
              </a:path>
            </a:pathLst>
          </a:custGeom>
        </p:spPr>
      </p:pic>
      <p:pic>
        <p:nvPicPr>
          <p:cNvPr id="9" name="Picture 2" descr="http://www.edutopia.org/sites/default/files/styles/content_image_breakpoints_theme_edutopia_desktop_1x/public/content/ea/miller-globescreen.jpg?itok=MOpdOGd4">
            <a:extLst>
              <a:ext uri="{FF2B5EF4-FFF2-40B4-BE49-F238E27FC236}">
                <a16:creationId xmlns:a16="http://schemas.microsoft.com/office/drawing/2014/main" id="{70CB14FD-7EA5-409F-9112-87061DD3F6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2296"/>
          <a:stretch/>
        </p:blipFill>
        <p:spPr bwMode="auto">
          <a:xfrm>
            <a:off x="4791075" y="4357117"/>
            <a:ext cx="4570758"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27962" b="30102"/>
          <a:stretch/>
        </p:blipFill>
        <p:spPr>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p:spPr>
      </p:pic>
      <p:pic>
        <p:nvPicPr>
          <p:cNvPr id="7" name="Picture 6"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13617" r="2" b="15758"/>
          <a:stretch/>
        </p:blipFill>
        <p:spPr>
          <a:xfrm>
            <a:off x="9597231" y="1691164"/>
            <a:ext cx="2594769" cy="2501837"/>
          </a:xfrm>
          <a:custGeom>
            <a:avLst/>
            <a:gdLst>
              <a:gd name="connsiteX0" fmla="*/ 1159248 w 2594769"/>
              <a:gd name="connsiteY0" fmla="*/ 0 h 2501837"/>
              <a:gd name="connsiteX1" fmla="*/ 2594769 w 2594769"/>
              <a:gd name="connsiteY1" fmla="*/ 0 h 2501837"/>
              <a:gd name="connsiteX2" fmla="*/ 2594769 w 2594769"/>
              <a:gd name="connsiteY2" fmla="*/ 2501837 h 2501837"/>
              <a:gd name="connsiteX3" fmla="*/ 0 w 2594769"/>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2594769" h="2501837">
                <a:moveTo>
                  <a:pt x="1159248" y="0"/>
                </a:moveTo>
                <a:lnTo>
                  <a:pt x="2594769" y="0"/>
                </a:lnTo>
                <a:lnTo>
                  <a:pt x="2594769" y="2501837"/>
                </a:lnTo>
                <a:lnTo>
                  <a:pt x="0" y="2501837"/>
                </a:lnTo>
                <a:close/>
              </a:path>
            </a:pathLst>
          </a:custGeom>
        </p:spPr>
      </p:pic>
      <p:sp>
        <p:nvSpPr>
          <p:cNvPr id="2" name="TextBox 1"/>
          <p:cNvSpPr txBox="1"/>
          <p:nvPr/>
        </p:nvSpPr>
        <p:spPr>
          <a:xfrm>
            <a:off x="838200" y="365126"/>
            <a:ext cx="10515600" cy="1225136"/>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defRPr/>
            </a:pPr>
            <a:r>
              <a:rPr lang="en-US" sz="4400" dirty="0">
                <a:latin typeface="+mj-lt"/>
                <a:ea typeface="+mj-ea"/>
                <a:cs typeface="+mj-cs"/>
              </a:rPr>
              <a:t>Ways to Use Minecraft in the Classroom</a:t>
            </a:r>
          </a:p>
          <a:p>
            <a:pPr marL="0" marR="0" lvl="0" indent="0" fontAlgn="auto">
              <a:lnSpc>
                <a:spcPct val="90000"/>
              </a:lnSpc>
              <a:spcBef>
                <a:spcPct val="0"/>
              </a:spcBef>
              <a:spcAft>
                <a:spcPts val="600"/>
              </a:spcAft>
              <a:buClrTx/>
              <a:buSzTx/>
              <a:tabLst/>
              <a:defRPr/>
            </a:pPr>
            <a:r>
              <a:rPr kumimoji="0" lang="sl-SI" sz="4400" b="0" i="0" u="none" strike="noStrike" kern="1200" cap="none" spc="0" normalizeH="0" baseline="0" noProof="0" dirty="0">
                <a:ln>
                  <a:noFill/>
                </a:ln>
                <a:solidFill>
                  <a:schemeClr val="tx1"/>
                </a:solidFill>
                <a:effectLst/>
                <a:uLnTx/>
                <a:uFillTx/>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838200" y="2015406"/>
            <a:ext cx="5097779" cy="4065986"/>
          </a:xfrm>
          <a:prstGeom prst="rect">
            <a:avLst/>
          </a:prstGeom>
        </p:spPr>
        <p:txBody>
          <a:bodyPr vert="horz" lIns="91440" tIns="45720" rIns="91440" bIns="45720" rtlCol="0" anchor="t">
            <a:normAutofit/>
          </a:bodyPr>
          <a:lstStyle/>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solidFill>
                <a:schemeClr val="bg1"/>
              </a:solidFill>
              <a:effectLst/>
              <a:uLnTx/>
              <a:uFillTx/>
            </a:endParaRPr>
          </a:p>
        </p:txBody>
      </p:sp>
      <p:sp>
        <p:nvSpPr>
          <p:cNvPr id="8" name="Rectangle 7">
            <a:extLst>
              <a:ext uri="{FF2B5EF4-FFF2-40B4-BE49-F238E27FC236}">
                <a16:creationId xmlns:a16="http://schemas.microsoft.com/office/drawing/2014/main" id="{ACCBF893-0CA6-49D9-96A2-213DDFFFB38F}"/>
              </a:ext>
            </a:extLst>
          </p:cNvPr>
          <p:cNvSpPr/>
          <p:nvPr/>
        </p:nvSpPr>
        <p:spPr>
          <a:xfrm>
            <a:off x="339089" y="2273259"/>
            <a:ext cx="6096000" cy="2893100"/>
          </a:xfrm>
          <a:prstGeom prst="rect">
            <a:avLst/>
          </a:prstGeom>
        </p:spPr>
        <p:txBody>
          <a:bodyPr>
            <a:spAutoFit/>
          </a:bodyPr>
          <a:lstStyle/>
          <a:p>
            <a:pPr marL="457200" lvl="0" indent="-457200">
              <a:buFontTx/>
              <a:buAutoNum type="arabicParenR"/>
              <a:defRPr/>
            </a:pPr>
            <a:r>
              <a:rPr lang="en-US" sz="2000" dirty="0">
                <a:solidFill>
                  <a:schemeClr val="bg1"/>
                </a:solidFill>
              </a:rPr>
              <a:t>Explore Real Life Buildings</a:t>
            </a:r>
            <a:endParaRPr lang="sl-SI" sz="2000" dirty="0">
              <a:solidFill>
                <a:schemeClr val="bg1"/>
              </a:solidFill>
            </a:endParaRPr>
          </a:p>
          <a:p>
            <a:pPr lvl="0">
              <a:defRPr/>
            </a:pPr>
            <a:endParaRPr lang="en-US" dirty="0">
              <a:solidFill>
                <a:schemeClr val="bg1"/>
              </a:solidFill>
            </a:endParaRPr>
          </a:p>
          <a:p>
            <a:pPr marL="342900" lvl="0" indent="-342900">
              <a:buFont typeface="Arial" panose="020B0604020202020204" pitchFamily="34" charset="0"/>
              <a:buChar char="•"/>
            </a:pPr>
            <a:r>
              <a:rPr lang="en-US" dirty="0">
                <a:solidFill>
                  <a:schemeClr val="bg1"/>
                </a:solidFill>
              </a:rPr>
              <a:t>There are many already-created structures that you can import into the game and have students explore. From the Roman Coliseum to the Globe Theatre, they can wander through and literally see three-dimensional replications of buildings</a:t>
            </a:r>
            <a:r>
              <a:rPr lang="sl-SI" dirty="0">
                <a:solidFill>
                  <a:schemeClr val="bg1"/>
                </a:solidFill>
              </a:rPr>
              <a:t> </a:t>
            </a:r>
            <a:r>
              <a:rPr lang="en-US" dirty="0">
                <a:solidFill>
                  <a:schemeClr val="bg1"/>
                </a:solidFill>
              </a:rPr>
              <a:t>that are no longer there. </a:t>
            </a:r>
            <a:endParaRPr lang="sl-SI" dirty="0">
              <a:solidFill>
                <a:schemeClr val="bg1"/>
              </a:solidFill>
            </a:endParaRPr>
          </a:p>
          <a:p>
            <a:pPr marL="342900" lvl="0" indent="-342900">
              <a:buFont typeface="Arial" panose="020B0604020202020204" pitchFamily="34" charset="0"/>
              <a:buChar char="•"/>
            </a:pPr>
            <a:r>
              <a:rPr lang="en-US" dirty="0">
                <a:solidFill>
                  <a:schemeClr val="bg1"/>
                </a:solidFill>
              </a:rPr>
              <a:t>You might have students identify aspects of a theater, or use it as a tool for presentations. You can even have students create these models themselves. </a:t>
            </a:r>
          </a:p>
        </p:txBody>
      </p:sp>
    </p:spTree>
    <p:extLst>
      <p:ext uri="{BB962C8B-B14F-4D97-AF65-F5344CB8AC3E}">
        <p14:creationId xmlns:p14="http://schemas.microsoft.com/office/powerpoint/2010/main" val="230310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Freeform 37">
            <a:extLst>
              <a:ext uri="{FF2B5EF4-FFF2-40B4-BE49-F238E27FC236}">
                <a16:creationId xmlns:a16="http://schemas.microsoft.com/office/drawing/2014/main" id="{DEFD2014-7535-4EF2-808F-F045749C83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26056" r="1" b="28197"/>
          <a:stretch/>
        </p:blipFill>
        <p:spPr>
          <a:xfrm>
            <a:off x="6587330" y="1691641"/>
            <a:ext cx="4004406" cy="2500885"/>
          </a:xfrm>
          <a:custGeom>
            <a:avLst/>
            <a:gdLst>
              <a:gd name="connsiteX0" fmla="*/ 1158807 w 4004406"/>
              <a:gd name="connsiteY0" fmla="*/ 0 h 2500885"/>
              <a:gd name="connsiteX1" fmla="*/ 4004406 w 4004406"/>
              <a:gd name="connsiteY1" fmla="*/ 0 h 2500885"/>
              <a:gd name="connsiteX2" fmla="*/ 2845598 w 4004406"/>
              <a:gd name="connsiteY2" fmla="*/ 2500885 h 2500885"/>
              <a:gd name="connsiteX3" fmla="*/ 0 w 4004406"/>
              <a:gd name="connsiteY3" fmla="*/ 2500885 h 2500885"/>
            </a:gdLst>
            <a:ahLst/>
            <a:cxnLst>
              <a:cxn ang="0">
                <a:pos x="connsiteX0" y="connsiteY0"/>
              </a:cxn>
              <a:cxn ang="0">
                <a:pos x="connsiteX1" y="connsiteY1"/>
              </a:cxn>
              <a:cxn ang="0">
                <a:pos x="connsiteX2" y="connsiteY2"/>
              </a:cxn>
              <a:cxn ang="0">
                <a:pos x="connsiteX3" y="connsiteY3"/>
              </a:cxn>
            </a:cxnLst>
            <a:rect l="l" t="t" r="r" b="b"/>
            <a:pathLst>
              <a:path w="4004406" h="2500885">
                <a:moveTo>
                  <a:pt x="1158807" y="0"/>
                </a:moveTo>
                <a:lnTo>
                  <a:pt x="4004406" y="0"/>
                </a:lnTo>
                <a:lnTo>
                  <a:pt x="2845598" y="2500885"/>
                </a:lnTo>
                <a:lnTo>
                  <a:pt x="0" y="2500885"/>
                </a:lnTo>
                <a:close/>
              </a:path>
            </a:pathLst>
          </a:custGeom>
        </p:spPr>
      </p:pic>
      <p:pic>
        <p:nvPicPr>
          <p:cNvPr id="9" name="Picture 2">
            <a:extLst>
              <a:ext uri="{FF2B5EF4-FFF2-40B4-BE49-F238E27FC236}">
                <a16:creationId xmlns:a16="http://schemas.microsoft.com/office/drawing/2014/main" id="{70CB14FD-7EA5-409F-9112-87061DD3F62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38366" y="4357117"/>
            <a:ext cx="4476177"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27962" b="30102"/>
          <a:stretch/>
        </p:blipFill>
        <p:spPr>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p:spPr>
      </p:pic>
      <p:pic>
        <p:nvPicPr>
          <p:cNvPr id="7" name="Picture 6"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13617" r="2" b="15758"/>
          <a:stretch/>
        </p:blipFill>
        <p:spPr>
          <a:xfrm>
            <a:off x="9597231" y="1691164"/>
            <a:ext cx="2594769" cy="2501837"/>
          </a:xfrm>
          <a:custGeom>
            <a:avLst/>
            <a:gdLst>
              <a:gd name="connsiteX0" fmla="*/ 1159248 w 2594769"/>
              <a:gd name="connsiteY0" fmla="*/ 0 h 2501837"/>
              <a:gd name="connsiteX1" fmla="*/ 2594769 w 2594769"/>
              <a:gd name="connsiteY1" fmla="*/ 0 h 2501837"/>
              <a:gd name="connsiteX2" fmla="*/ 2594769 w 2594769"/>
              <a:gd name="connsiteY2" fmla="*/ 2501837 h 2501837"/>
              <a:gd name="connsiteX3" fmla="*/ 0 w 2594769"/>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2594769" h="2501837">
                <a:moveTo>
                  <a:pt x="1159248" y="0"/>
                </a:moveTo>
                <a:lnTo>
                  <a:pt x="2594769" y="0"/>
                </a:lnTo>
                <a:lnTo>
                  <a:pt x="2594769" y="2501837"/>
                </a:lnTo>
                <a:lnTo>
                  <a:pt x="0" y="2501837"/>
                </a:lnTo>
                <a:close/>
              </a:path>
            </a:pathLst>
          </a:custGeom>
        </p:spPr>
      </p:pic>
      <p:sp>
        <p:nvSpPr>
          <p:cNvPr id="2" name="TextBox 1"/>
          <p:cNvSpPr txBox="1"/>
          <p:nvPr/>
        </p:nvSpPr>
        <p:spPr>
          <a:xfrm>
            <a:off x="838200" y="365126"/>
            <a:ext cx="10515600" cy="1225136"/>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Ways to Use Minecraft in the Classroom</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extBox 2"/>
          <p:cNvSpPr txBox="1"/>
          <p:nvPr/>
        </p:nvSpPr>
        <p:spPr>
          <a:xfrm>
            <a:off x="838200" y="2015406"/>
            <a:ext cx="5097779" cy="4065986"/>
          </a:xfrm>
          <a:prstGeom prst="rect">
            <a:avLst/>
          </a:prstGeom>
        </p:spPr>
        <p:txBody>
          <a:bodyPr vert="horz" lIns="91440" tIns="45720" rIns="91440" bIns="45720" rtlCol="0" anchor="t">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CCBF893-0CA6-49D9-96A2-213DDFFFB38F}"/>
              </a:ext>
            </a:extLst>
          </p:cNvPr>
          <p:cNvSpPr/>
          <p:nvPr/>
        </p:nvSpPr>
        <p:spPr>
          <a:xfrm>
            <a:off x="339089" y="2273259"/>
            <a:ext cx="6096000" cy="3754874"/>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l-SI" dirty="0">
              <a:solidFill>
                <a:prstClr val="white"/>
              </a:solidFill>
              <a:latin typeface="Calibri" panose="020F0502020204030204"/>
            </a:endParaRPr>
          </a:p>
          <a:p>
            <a:pPr>
              <a:defRPr/>
            </a:pPr>
            <a:r>
              <a:rPr lang="sl-SI" sz="2000" dirty="0">
                <a:solidFill>
                  <a:prstClr val="white"/>
                </a:solidFill>
                <a:latin typeface="Calibri" panose="020F0502020204030204"/>
              </a:rPr>
              <a:t>2)   </a:t>
            </a:r>
            <a:r>
              <a:rPr lang="en-US" sz="2000" dirty="0">
                <a:solidFill>
                  <a:prstClr val="white"/>
                </a:solidFill>
                <a:latin typeface="Calibri" panose="020F0502020204030204"/>
              </a:rPr>
              <a:t>Practice Ratio and Proportion</a:t>
            </a:r>
            <a:endParaRPr lang="sl-SI" sz="2000" dirty="0">
              <a:solidFill>
                <a:prstClr val="white"/>
              </a:solidFill>
              <a:latin typeface="Calibri" panose="020F0502020204030204"/>
            </a:endParaRPr>
          </a:p>
          <a:p>
            <a:pPr>
              <a:defRPr/>
            </a:pPr>
            <a:endParaRPr lang="en-US" sz="2000" dirty="0">
              <a:solidFill>
                <a:prstClr val="white"/>
              </a:solidFill>
              <a:latin typeface="Calibri" panose="020F0502020204030204"/>
            </a:endParaRPr>
          </a:p>
          <a:p>
            <a:pPr marL="342900" indent="-342900">
              <a:buFont typeface="Arial" panose="020B0604020202020204" pitchFamily="34" charset="0"/>
              <a:buChar char="•"/>
              <a:defRPr/>
            </a:pPr>
            <a:r>
              <a:rPr lang="en-US" dirty="0">
                <a:solidFill>
                  <a:prstClr val="white"/>
                </a:solidFill>
                <a:latin typeface="Calibri ("/>
              </a:rPr>
              <a:t>Minecraft allows students to build whatever they want, so use the opportunity to have them create scale models when you need a practice unit about measurements and proportions. </a:t>
            </a:r>
            <a:endParaRPr lang="sl-SI" dirty="0">
              <a:solidFill>
                <a:prstClr val="white"/>
              </a:solidFill>
              <a:latin typeface="Calibri ("/>
            </a:endParaRPr>
          </a:p>
          <a:p>
            <a:pPr marL="342900" indent="-342900">
              <a:buFont typeface="Arial" panose="020B0604020202020204" pitchFamily="34" charset="0"/>
              <a:buChar char="•"/>
              <a:defRPr/>
            </a:pPr>
            <a:r>
              <a:rPr lang="en-US" dirty="0">
                <a:solidFill>
                  <a:prstClr val="white"/>
                </a:solidFill>
                <a:latin typeface="Calibri ("/>
              </a:rPr>
              <a:t>The building of scale models might integrate social studies content to allow for cross-curricular connections. Coupled with in-class lessons and activities, Minecraft can help students apply the knowledge they have learned in technological and playful ways.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737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Freeform 37">
            <a:extLst>
              <a:ext uri="{FF2B5EF4-FFF2-40B4-BE49-F238E27FC236}">
                <a16:creationId xmlns:a16="http://schemas.microsoft.com/office/drawing/2014/main" id="{DEFD2014-7535-4EF2-808F-F045749C83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26056" r="1" b="28197"/>
          <a:stretch/>
        </p:blipFill>
        <p:spPr>
          <a:xfrm>
            <a:off x="6587330" y="1691641"/>
            <a:ext cx="4004406" cy="2500885"/>
          </a:xfrm>
          <a:custGeom>
            <a:avLst/>
            <a:gdLst>
              <a:gd name="connsiteX0" fmla="*/ 1158807 w 4004406"/>
              <a:gd name="connsiteY0" fmla="*/ 0 h 2500885"/>
              <a:gd name="connsiteX1" fmla="*/ 4004406 w 4004406"/>
              <a:gd name="connsiteY1" fmla="*/ 0 h 2500885"/>
              <a:gd name="connsiteX2" fmla="*/ 2845598 w 4004406"/>
              <a:gd name="connsiteY2" fmla="*/ 2500885 h 2500885"/>
              <a:gd name="connsiteX3" fmla="*/ 0 w 4004406"/>
              <a:gd name="connsiteY3" fmla="*/ 2500885 h 2500885"/>
            </a:gdLst>
            <a:ahLst/>
            <a:cxnLst>
              <a:cxn ang="0">
                <a:pos x="connsiteX0" y="connsiteY0"/>
              </a:cxn>
              <a:cxn ang="0">
                <a:pos x="connsiteX1" y="connsiteY1"/>
              </a:cxn>
              <a:cxn ang="0">
                <a:pos x="connsiteX2" y="connsiteY2"/>
              </a:cxn>
              <a:cxn ang="0">
                <a:pos x="connsiteX3" y="connsiteY3"/>
              </a:cxn>
            </a:cxnLst>
            <a:rect l="l" t="t" r="r" b="b"/>
            <a:pathLst>
              <a:path w="4004406" h="2500885">
                <a:moveTo>
                  <a:pt x="1158807" y="0"/>
                </a:moveTo>
                <a:lnTo>
                  <a:pt x="4004406" y="0"/>
                </a:lnTo>
                <a:lnTo>
                  <a:pt x="2845598" y="2500885"/>
                </a:lnTo>
                <a:lnTo>
                  <a:pt x="0" y="2500885"/>
                </a:lnTo>
                <a:close/>
              </a:path>
            </a:pathLst>
          </a:custGeom>
        </p:spPr>
      </p:pic>
      <p:pic>
        <p:nvPicPr>
          <p:cNvPr id="9" name="Picture 2">
            <a:extLst>
              <a:ext uri="{FF2B5EF4-FFF2-40B4-BE49-F238E27FC236}">
                <a16:creationId xmlns:a16="http://schemas.microsoft.com/office/drawing/2014/main" id="{70CB14FD-7EA5-409F-9112-87061DD3F62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10656" y="4357117"/>
            <a:ext cx="3331597"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27962" b="30102"/>
          <a:stretch/>
        </p:blipFill>
        <p:spPr>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p:spPr>
      </p:pic>
      <p:pic>
        <p:nvPicPr>
          <p:cNvPr id="7" name="Picture 6" descr="A picture containing object, green,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t="13617" r="2" b="15758"/>
          <a:stretch/>
        </p:blipFill>
        <p:spPr>
          <a:xfrm>
            <a:off x="9597231" y="1691164"/>
            <a:ext cx="2594769" cy="2501837"/>
          </a:xfrm>
          <a:custGeom>
            <a:avLst/>
            <a:gdLst>
              <a:gd name="connsiteX0" fmla="*/ 1159248 w 2594769"/>
              <a:gd name="connsiteY0" fmla="*/ 0 h 2501837"/>
              <a:gd name="connsiteX1" fmla="*/ 2594769 w 2594769"/>
              <a:gd name="connsiteY1" fmla="*/ 0 h 2501837"/>
              <a:gd name="connsiteX2" fmla="*/ 2594769 w 2594769"/>
              <a:gd name="connsiteY2" fmla="*/ 2501837 h 2501837"/>
              <a:gd name="connsiteX3" fmla="*/ 0 w 2594769"/>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2594769" h="2501837">
                <a:moveTo>
                  <a:pt x="1159248" y="0"/>
                </a:moveTo>
                <a:lnTo>
                  <a:pt x="2594769" y="0"/>
                </a:lnTo>
                <a:lnTo>
                  <a:pt x="2594769" y="2501837"/>
                </a:lnTo>
                <a:lnTo>
                  <a:pt x="0" y="2501837"/>
                </a:lnTo>
                <a:close/>
              </a:path>
            </a:pathLst>
          </a:custGeom>
        </p:spPr>
      </p:pic>
      <p:sp>
        <p:nvSpPr>
          <p:cNvPr id="2" name="TextBox 1"/>
          <p:cNvSpPr txBox="1"/>
          <p:nvPr/>
        </p:nvSpPr>
        <p:spPr>
          <a:xfrm>
            <a:off x="838200" y="365126"/>
            <a:ext cx="10515600" cy="1225136"/>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Ways to Use Minecraft in the Classroom</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extBox 2"/>
          <p:cNvSpPr txBox="1"/>
          <p:nvPr/>
        </p:nvSpPr>
        <p:spPr>
          <a:xfrm>
            <a:off x="838200" y="2015406"/>
            <a:ext cx="5097779" cy="4065986"/>
          </a:xfrm>
          <a:prstGeom prst="rect">
            <a:avLst/>
          </a:prstGeom>
        </p:spPr>
        <p:txBody>
          <a:bodyPr vert="horz" lIns="91440" tIns="45720" rIns="91440" bIns="45720" rtlCol="0" anchor="t">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CCBF893-0CA6-49D9-96A2-213DDFFFB38F}"/>
              </a:ext>
            </a:extLst>
          </p:cNvPr>
          <p:cNvSpPr/>
          <p:nvPr/>
        </p:nvSpPr>
        <p:spPr>
          <a:xfrm>
            <a:off x="222724" y="2049519"/>
            <a:ext cx="6096000" cy="4031873"/>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sl-SI" sz="2000" dirty="0">
                <a:solidFill>
                  <a:prstClr val="white"/>
                </a:solidFill>
                <a:latin typeface="Calibri" panose="020F0502020204030204"/>
              </a:rPr>
              <a:t>3)  </a:t>
            </a:r>
            <a:r>
              <a:rPr lang="en-US" sz="2000" dirty="0">
                <a:solidFill>
                  <a:prstClr val="white"/>
                </a:solidFill>
                <a:latin typeface="Calibri" panose="020F0502020204030204"/>
              </a:rPr>
              <a:t>Learn about Survival</a:t>
            </a:r>
            <a:endParaRPr lang="sl-SI" sz="2000" dirty="0">
              <a:solidFill>
                <a:prstClr val="white"/>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white"/>
              </a:solidFill>
              <a:latin typeface="Calibri" panose="020F0502020204030204"/>
            </a:endParaRPr>
          </a:p>
          <a:p>
            <a:pPr marL="342900" indent="-342900">
              <a:buFont typeface="Arial" panose="020B0604020202020204" pitchFamily="34" charset="0"/>
              <a:buChar char="•"/>
              <a:defRPr/>
            </a:pPr>
            <a:r>
              <a:rPr lang="en-US" dirty="0">
                <a:solidFill>
                  <a:schemeClr val="bg1"/>
                </a:solidFill>
              </a:rPr>
              <a:t>You can contextualize the concept of survival for students by having them play the survival mode, which demands players take into account resources, hunger, tools and more as they build and expand their world. </a:t>
            </a:r>
            <a:endParaRPr lang="sl-SI" dirty="0">
              <a:solidFill>
                <a:schemeClr val="bg1"/>
              </a:solidFill>
            </a:endParaRPr>
          </a:p>
          <a:p>
            <a:pPr marL="342900" indent="-342900">
              <a:buFont typeface="Arial" panose="020B0604020202020204" pitchFamily="34" charset="0"/>
              <a:buChar char="•"/>
              <a:defRPr/>
            </a:pPr>
            <a:r>
              <a:rPr lang="en-US" dirty="0">
                <a:solidFill>
                  <a:schemeClr val="bg1"/>
                </a:solidFill>
              </a:rPr>
              <a:t>Students have to explore in order to collect resources, and they have to process what they find, such as smelting ore to create metal. Doing this in the game can give students a basic understanding of how things work, and help them analyze the different components of survival and settlement.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15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cac226b0-8c7c-4231-bb66-ece91aea3f3f&quot;,&quot;TimeStamp&quot;:&quot;2017-06-19T10:50:06.9622553-07: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a103a19c-c9e6-4bcd-8e65-c0612a08cd32&quot;,&quot;TimeStamp&quot;:&quot;2017-07-13T00:39:25.2897309-04:00&quot;}"/>
</p:tagLst>
</file>

<file path=ppt/theme/theme1.xml><?xml version="1.0" encoding="utf-8"?>
<a:theme xmlns:a="http://schemas.openxmlformats.org/drawingml/2006/main" name="4_Office Theme">
  <a:themeElements>
    <a:clrScheme name="Microsoft Education">
      <a:dk1>
        <a:sysClr val="windowText" lastClr="000000"/>
      </a:dk1>
      <a:lt1>
        <a:sysClr val="window" lastClr="FFFFFF"/>
      </a:lt1>
      <a:dk2>
        <a:srgbClr val="44546A"/>
      </a:dk2>
      <a:lt2>
        <a:srgbClr val="E7E6E6"/>
      </a:lt2>
      <a:accent1>
        <a:srgbClr val="008AD1"/>
      </a:accent1>
      <a:accent2>
        <a:srgbClr val="D53F28"/>
      </a:accent2>
      <a:accent3>
        <a:srgbClr val="585858"/>
      </a:accent3>
      <a:accent4>
        <a:srgbClr val="FAA31B"/>
      </a:accent4>
      <a:accent5>
        <a:srgbClr val="7FBC41"/>
      </a:accent5>
      <a:accent6>
        <a:srgbClr val="007237"/>
      </a:accent6>
      <a:hlink>
        <a:srgbClr val="0563C1"/>
      </a:hlink>
      <a:folHlink>
        <a:srgbClr val="954F72"/>
      </a:folHlink>
    </a:clrScheme>
    <a:fontScheme name="MICROSOFT EDU">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1">
      <a:dk1>
        <a:sysClr val="windowText" lastClr="000000"/>
      </a:dk1>
      <a:lt1>
        <a:sysClr val="window" lastClr="FFFFFF"/>
      </a:lt1>
      <a:dk2>
        <a:srgbClr val="44546A"/>
      </a:dk2>
      <a:lt2>
        <a:srgbClr val="E7E6E6"/>
      </a:lt2>
      <a:accent1>
        <a:srgbClr val="008AD1"/>
      </a:accent1>
      <a:accent2>
        <a:srgbClr val="D53F28"/>
      </a:accent2>
      <a:accent3>
        <a:srgbClr val="585858"/>
      </a:accent3>
      <a:accent4>
        <a:srgbClr val="FAA31B"/>
      </a:accent4>
      <a:accent5>
        <a:srgbClr val="7FBC41"/>
      </a:accent5>
      <a:accent6>
        <a:srgbClr val="007237"/>
      </a:accent6>
      <a:hlink>
        <a:srgbClr val="86D6FF"/>
      </a:hlink>
      <a:folHlink>
        <a:srgbClr val="954F72"/>
      </a:folHlink>
    </a:clrScheme>
    <a:fontScheme name="Microsoft Standard">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50120_USPS_FY18_Kickoff-ISU_Template_Light">
  <a:themeElements>
    <a:clrScheme name="USPS FY18">
      <a:dk1>
        <a:srgbClr val="272727"/>
      </a:dk1>
      <a:lt1>
        <a:srgbClr val="FFFFFF"/>
      </a:lt1>
      <a:dk2>
        <a:srgbClr val="0078D7"/>
      </a:dk2>
      <a:lt2>
        <a:srgbClr val="EAEAEA"/>
      </a:lt2>
      <a:accent1>
        <a:srgbClr val="0078D7"/>
      </a:accent1>
      <a:accent2>
        <a:srgbClr val="002050"/>
      </a:accent2>
      <a:accent3>
        <a:srgbClr val="5C2D91"/>
      </a:accent3>
      <a:accent4>
        <a:srgbClr val="00BCF2"/>
      </a:accent4>
      <a:accent5>
        <a:srgbClr val="505050"/>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USPS_FY18_Kickoff-ISU 16x9 Template_v02.potx" id="{3990E8D5-39B3-43E9-BABD-21C509B877AE}" vid="{B391A6A9-0A9A-4782-BB62-55F617DBD4C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08AD1"/>
      </a:accent1>
      <a:accent2>
        <a:srgbClr val="D53F28"/>
      </a:accent2>
      <a:accent3>
        <a:srgbClr val="585858"/>
      </a:accent3>
      <a:accent4>
        <a:srgbClr val="FAA31B"/>
      </a:accent4>
      <a:accent5>
        <a:srgbClr val="7FBC41"/>
      </a:accent5>
      <a:accent6>
        <a:srgbClr val="007237"/>
      </a:accent6>
      <a:hlink>
        <a:srgbClr val="86D6FF"/>
      </a:hlink>
      <a:folHlink>
        <a:srgbClr val="954F72"/>
      </a:folHlink>
    </a:clrScheme>
    <a:fontScheme name="Microsoft Standard">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crosoft Education">
    <a:dk1>
      <a:sysClr val="windowText" lastClr="000000"/>
    </a:dk1>
    <a:lt1>
      <a:sysClr val="window" lastClr="FFFFFF"/>
    </a:lt1>
    <a:dk2>
      <a:srgbClr val="44546A"/>
    </a:dk2>
    <a:lt2>
      <a:srgbClr val="E7E6E6"/>
    </a:lt2>
    <a:accent1>
      <a:srgbClr val="008AD1"/>
    </a:accent1>
    <a:accent2>
      <a:srgbClr val="D53F28"/>
    </a:accent2>
    <a:accent3>
      <a:srgbClr val="585858"/>
    </a:accent3>
    <a:accent4>
      <a:srgbClr val="FAA31B"/>
    </a:accent4>
    <a:accent5>
      <a:srgbClr val="7FBC41"/>
    </a:accent5>
    <a:accent6>
      <a:srgbClr val="00723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605</TotalTime>
  <Words>762</Words>
  <Application>Microsoft Office PowerPoint</Application>
  <PresentationFormat>Widescreen</PresentationFormat>
  <Paragraphs>91</Paragraphs>
  <Slides>17</Slides>
  <Notes>17</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17</vt:i4>
      </vt:variant>
    </vt:vector>
  </HeadingPairs>
  <TitlesOfParts>
    <vt:vector size="34" baseType="lpstr">
      <vt:lpstr>Arial</vt:lpstr>
      <vt:lpstr>Calibri</vt:lpstr>
      <vt:lpstr>Calibri (</vt:lpstr>
      <vt:lpstr>Calibri Light</vt:lpstr>
      <vt:lpstr>Consolas</vt:lpstr>
      <vt:lpstr>Helvetica Neue Medium</vt:lpstr>
      <vt:lpstr>Segoe UI</vt:lpstr>
      <vt:lpstr>Segoe UI Black</vt:lpstr>
      <vt:lpstr>Segoe UI Light</vt:lpstr>
      <vt:lpstr>Segoe UI Semibold</vt:lpstr>
      <vt:lpstr>Segoe UI Semilight</vt:lpstr>
      <vt:lpstr>Wingdings</vt:lpstr>
      <vt:lpstr>4_Office Theme</vt:lpstr>
      <vt:lpstr>5_Office Theme</vt:lpstr>
      <vt:lpstr>3-50120_USPS_FY18_Kickoff-ISU_Template_Light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Drazetic (Trenkwalder D.O.O.)</dc:creator>
  <cp:lastModifiedBy>Marina Drazetic (Trenkwalder D.O.O.)</cp:lastModifiedBy>
  <cp:revision>13</cp:revision>
  <dcterms:created xsi:type="dcterms:W3CDTF">2017-11-09T05:03:31Z</dcterms:created>
  <dcterms:modified xsi:type="dcterms:W3CDTF">2017-11-09T15:12:04Z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a-mardra@microsoft.com</vt:lpwstr>
  </property>
  <property fmtid="{D5CDD505-2E9C-101B-9397-08002B2CF9AE}" pid="5" name="MSIP_Label_f42aa342-8706-4288-bd11-ebb85995028c_SetDate">
    <vt:lpwstr>2017-11-09T05:34:37.6039226Z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