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5"/>
  </p:notesMasterIdLst>
  <p:sldIdLst>
    <p:sldId id="256" r:id="rId2"/>
    <p:sldId id="273" r:id="rId3"/>
    <p:sldId id="267" r:id="rId4"/>
    <p:sldId id="271" r:id="rId5"/>
    <p:sldId id="268" r:id="rId6"/>
    <p:sldId id="272" r:id="rId7"/>
    <p:sldId id="270" r:id="rId8"/>
    <p:sldId id="269" r:id="rId9"/>
    <p:sldId id="266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FF"/>
    <a:srgbClr val="00FFCC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836" autoAdjust="0"/>
  </p:normalViewPr>
  <p:slideViewPr>
    <p:cSldViewPr snapToGrid="0">
      <p:cViewPr varScale="1">
        <p:scale>
          <a:sx n="51" d="100"/>
          <a:sy n="51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48359-5C68-4911-8FDD-3C86E1741AA4}" type="doc">
      <dgm:prSet loTypeId="urn:microsoft.com/office/officeart/2005/8/layout/radial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454D8B37-8FBF-4DBC-88FE-EC0C46ED88FF}">
      <dgm:prSet phldrT="[Text]" custT="1"/>
      <dgm:spPr/>
      <dgm:t>
        <a:bodyPr/>
        <a:lstStyle/>
        <a:p>
          <a:r>
            <a:rPr lang="hr-HR" sz="2400" b="1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rPr>
            <a:t>STORYINVENTOR</a:t>
          </a:r>
          <a:endParaRPr lang="hr-HR" sz="2400" b="1" dirty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DB6B3E1B-DAAC-4823-86A5-C6B2F70CA35D}" type="parTrans" cxnId="{088F9187-0F2D-4469-9D8F-DA1FED51FD4B}">
      <dgm:prSet/>
      <dgm:spPr/>
      <dgm:t>
        <a:bodyPr/>
        <a:lstStyle/>
        <a:p>
          <a:endParaRPr lang="hr-HR"/>
        </a:p>
      </dgm:t>
    </dgm:pt>
    <dgm:pt modelId="{A048FDCD-DF2B-470C-BA09-4D88C05172B5}" type="sibTrans" cxnId="{088F9187-0F2D-4469-9D8F-DA1FED51FD4B}">
      <dgm:prSet/>
      <dgm:spPr/>
      <dgm:t>
        <a:bodyPr/>
        <a:lstStyle/>
        <a:p>
          <a:endParaRPr lang="hr-HR"/>
        </a:p>
      </dgm:t>
    </dgm:pt>
    <dgm:pt modelId="{58CBC551-F311-4761-8C67-BE81336A46F6}">
      <dgm:prSet phldrT="[Text]" custT="1"/>
      <dgm:spPr/>
      <dgm:t>
        <a:bodyPr/>
        <a:lstStyle/>
        <a:p>
          <a:r>
            <a:rPr lang="hr-HR" sz="2800" b="1" dirty="0" smtClean="0"/>
            <a:t>IGRA</a:t>
          </a:r>
          <a:endParaRPr lang="hr-HR" sz="2800" b="1" dirty="0"/>
        </a:p>
      </dgm:t>
    </dgm:pt>
    <dgm:pt modelId="{1EA56D82-F48D-4F87-A682-5608A1141A0E}" type="parTrans" cxnId="{2679AD95-0BA2-4407-96F1-64E8D1543DBC}">
      <dgm:prSet/>
      <dgm:spPr/>
      <dgm:t>
        <a:bodyPr/>
        <a:lstStyle/>
        <a:p>
          <a:endParaRPr lang="hr-HR"/>
        </a:p>
      </dgm:t>
    </dgm:pt>
    <dgm:pt modelId="{0FFC5F6D-1494-4895-8B69-BB0617BAD590}" type="sibTrans" cxnId="{2679AD95-0BA2-4407-96F1-64E8D1543DBC}">
      <dgm:prSet/>
      <dgm:spPr/>
      <dgm:t>
        <a:bodyPr/>
        <a:lstStyle/>
        <a:p>
          <a:endParaRPr lang="hr-HR"/>
        </a:p>
      </dgm:t>
    </dgm:pt>
    <dgm:pt modelId="{C5AD9650-0567-42FF-818E-B906FCFC6E24}">
      <dgm:prSet phldrT="[Text]" custT="1"/>
      <dgm:spPr/>
      <dgm:t>
        <a:bodyPr/>
        <a:lstStyle/>
        <a:p>
          <a:r>
            <a:rPr lang="hr-HR" sz="2000" b="1" dirty="0" smtClean="0">
              <a:latin typeface="Aharoni" pitchFamily="2" charset="-79"/>
              <a:cs typeface="Aharoni" pitchFamily="2" charset="-79"/>
            </a:rPr>
            <a:t>ČITALAČKE  NAVIKE</a:t>
          </a:r>
          <a:endParaRPr lang="hr-HR" sz="2000" b="1" dirty="0">
            <a:latin typeface="Aharoni" pitchFamily="2" charset="-79"/>
            <a:cs typeface="Aharoni" pitchFamily="2" charset="-79"/>
          </a:endParaRPr>
        </a:p>
      </dgm:t>
    </dgm:pt>
    <dgm:pt modelId="{98D084EF-C86A-4212-B519-1E43F46E52B6}" type="parTrans" cxnId="{81723CB4-4612-43E0-B45C-7F3C6A52D04A}">
      <dgm:prSet/>
      <dgm:spPr/>
      <dgm:t>
        <a:bodyPr/>
        <a:lstStyle/>
        <a:p>
          <a:endParaRPr lang="hr-HR"/>
        </a:p>
      </dgm:t>
    </dgm:pt>
    <dgm:pt modelId="{FB72EA42-6C9C-41A2-B1AF-4C0346C01CCD}" type="sibTrans" cxnId="{81723CB4-4612-43E0-B45C-7F3C6A52D04A}">
      <dgm:prSet/>
      <dgm:spPr/>
      <dgm:t>
        <a:bodyPr/>
        <a:lstStyle/>
        <a:p>
          <a:endParaRPr lang="hr-HR"/>
        </a:p>
      </dgm:t>
    </dgm:pt>
    <dgm:pt modelId="{4BAA8428-8755-4078-BAFB-BAA39E0F0F86}">
      <dgm:prSet phldrT="[Text]" custT="1"/>
      <dgm:spPr/>
      <dgm:t>
        <a:bodyPr/>
        <a:lstStyle/>
        <a:p>
          <a:r>
            <a:rPr lang="hr-HR" sz="3200" b="1" dirty="0" smtClean="0">
              <a:solidFill>
                <a:srgbClr val="00B050"/>
              </a:solidFill>
            </a:rPr>
            <a:t>IKT</a:t>
          </a:r>
          <a:endParaRPr lang="hr-HR" sz="3200" b="1" dirty="0">
            <a:solidFill>
              <a:srgbClr val="00B050"/>
            </a:solidFill>
          </a:endParaRPr>
        </a:p>
      </dgm:t>
    </dgm:pt>
    <dgm:pt modelId="{0F7552CE-EB31-4488-BFCF-1133861508FB}" type="parTrans" cxnId="{981F0009-21FC-4222-A902-ED5463A9CE7D}">
      <dgm:prSet/>
      <dgm:spPr/>
      <dgm:t>
        <a:bodyPr/>
        <a:lstStyle/>
        <a:p>
          <a:endParaRPr lang="hr-HR"/>
        </a:p>
      </dgm:t>
    </dgm:pt>
    <dgm:pt modelId="{A413F805-0D5A-412E-870A-C6868462EDCF}" type="sibTrans" cxnId="{981F0009-21FC-4222-A902-ED5463A9CE7D}">
      <dgm:prSet/>
      <dgm:spPr/>
      <dgm:t>
        <a:bodyPr/>
        <a:lstStyle/>
        <a:p>
          <a:endParaRPr lang="hr-HR"/>
        </a:p>
      </dgm:t>
    </dgm:pt>
    <dgm:pt modelId="{DA206E80-8B4E-45A5-A169-42C6F9EA54BB}">
      <dgm:prSet phldrT="[Text]" custT="1"/>
      <dgm:spPr/>
      <dgm:t>
        <a:bodyPr/>
        <a:lstStyle/>
        <a:p>
          <a:r>
            <a:rPr lang="hr-HR" sz="2000" b="1" dirty="0" smtClean="0">
              <a:latin typeface="Aharoni" pitchFamily="2" charset="-79"/>
              <a:cs typeface="Aharoni" pitchFamily="2" charset="-79"/>
            </a:rPr>
            <a:t>KREATIVNO PISANJE</a:t>
          </a:r>
          <a:endParaRPr lang="hr-HR" sz="2000" b="1" dirty="0">
            <a:latin typeface="Aharoni" pitchFamily="2" charset="-79"/>
            <a:cs typeface="Aharoni" pitchFamily="2" charset="-79"/>
          </a:endParaRPr>
        </a:p>
      </dgm:t>
    </dgm:pt>
    <dgm:pt modelId="{3A90E192-6B13-46E1-A1B0-6DBF17B56210}" type="sibTrans" cxnId="{8A69C091-C7DB-4632-A1EF-20545B3AC103}">
      <dgm:prSet/>
      <dgm:spPr/>
      <dgm:t>
        <a:bodyPr/>
        <a:lstStyle/>
        <a:p>
          <a:endParaRPr lang="hr-HR"/>
        </a:p>
      </dgm:t>
    </dgm:pt>
    <dgm:pt modelId="{D0909AC6-ED16-4281-A5D8-9F9CE456557E}" type="parTrans" cxnId="{8A69C091-C7DB-4632-A1EF-20545B3AC103}">
      <dgm:prSet/>
      <dgm:spPr/>
      <dgm:t>
        <a:bodyPr/>
        <a:lstStyle/>
        <a:p>
          <a:endParaRPr lang="hr-HR"/>
        </a:p>
      </dgm:t>
    </dgm:pt>
    <dgm:pt modelId="{4C2B809F-A145-4443-9545-865FA7172EE0}" type="pres">
      <dgm:prSet presAssocID="{6E648359-5C68-4911-8FDD-3C86E1741A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E748C63-EC8A-4CFD-A78B-534F10A44C6E}" type="pres">
      <dgm:prSet presAssocID="{454D8B37-8FBF-4DBC-88FE-EC0C46ED88FF}" presName="centerShape" presStyleLbl="node0" presStyleIdx="0" presStyleCnt="1" custScaleX="174693" custScaleY="125753"/>
      <dgm:spPr/>
      <dgm:t>
        <a:bodyPr/>
        <a:lstStyle/>
        <a:p>
          <a:endParaRPr lang="hr-HR"/>
        </a:p>
      </dgm:t>
    </dgm:pt>
    <dgm:pt modelId="{2C750EA0-290B-4929-8DBD-F6B088575CFB}" type="pres">
      <dgm:prSet presAssocID="{58CBC551-F311-4761-8C67-BE81336A46F6}" presName="node" presStyleLbl="node1" presStyleIdx="0" presStyleCnt="4" custScaleX="122957" custRadScaleRad="81606" custRadScaleInc="30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71DC8B-CD1B-49BB-A8FA-9963F64CF922}" type="pres">
      <dgm:prSet presAssocID="{58CBC551-F311-4761-8C67-BE81336A46F6}" presName="dummy" presStyleCnt="0"/>
      <dgm:spPr/>
    </dgm:pt>
    <dgm:pt modelId="{BC318788-09D9-4B1F-9CF9-61FDAC437C88}" type="pres">
      <dgm:prSet presAssocID="{0FFC5F6D-1494-4895-8B69-BB0617BAD590}" presName="sibTrans" presStyleLbl="sibTrans2D1" presStyleIdx="0" presStyleCnt="4" custLinFactNeighborX="-321" custLinFactNeighborY="-1605"/>
      <dgm:spPr/>
      <dgm:t>
        <a:bodyPr/>
        <a:lstStyle/>
        <a:p>
          <a:endParaRPr lang="hr-HR"/>
        </a:p>
      </dgm:t>
    </dgm:pt>
    <dgm:pt modelId="{DDF928D4-8390-4F3B-95EF-9E71998A9506}" type="pres">
      <dgm:prSet presAssocID="{C5AD9650-0567-42FF-818E-B906FCFC6E24}" presName="node" presStyleLbl="node1" presStyleIdx="1" presStyleCnt="4" custScaleX="156302" custScaleY="125603" custRadScaleRad="114459" custRadScaleInc="-34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D87B2B-B2E5-40BF-A9BF-69F83B0581EE}" type="pres">
      <dgm:prSet presAssocID="{C5AD9650-0567-42FF-818E-B906FCFC6E24}" presName="dummy" presStyleCnt="0"/>
      <dgm:spPr/>
    </dgm:pt>
    <dgm:pt modelId="{940A44B7-30DA-4ACD-B6D9-B786B6C53F60}" type="pres">
      <dgm:prSet presAssocID="{FB72EA42-6C9C-41A2-B1AF-4C0346C01CCD}" presName="sibTrans" presStyleLbl="sibTrans2D1" presStyleIdx="1" presStyleCnt="4"/>
      <dgm:spPr/>
      <dgm:t>
        <a:bodyPr/>
        <a:lstStyle/>
        <a:p>
          <a:endParaRPr lang="hr-HR"/>
        </a:p>
      </dgm:t>
    </dgm:pt>
    <dgm:pt modelId="{A52E24B3-8FA4-4ECA-8142-446BD9B3D449}" type="pres">
      <dgm:prSet presAssocID="{DA206E80-8B4E-45A5-A169-42C6F9EA54BB}" presName="node" presStyleLbl="node1" presStyleIdx="2" presStyleCnt="4" custScaleX="160697" custScaleY="113357" custRadScaleRad="92115" custRadScaleInc="-14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16F1FC-2D9F-43D8-86A7-23F2F45DAFEC}" type="pres">
      <dgm:prSet presAssocID="{DA206E80-8B4E-45A5-A169-42C6F9EA54BB}" presName="dummy" presStyleCnt="0"/>
      <dgm:spPr/>
    </dgm:pt>
    <dgm:pt modelId="{B7808913-9789-41F7-AAAC-240EBEABA05A}" type="pres">
      <dgm:prSet presAssocID="{3A90E192-6B13-46E1-A1B0-6DBF17B56210}" presName="sibTrans" presStyleLbl="sibTrans2D1" presStyleIdx="2" presStyleCnt="4"/>
      <dgm:spPr/>
      <dgm:t>
        <a:bodyPr/>
        <a:lstStyle/>
        <a:p>
          <a:endParaRPr lang="hr-HR"/>
        </a:p>
      </dgm:t>
    </dgm:pt>
    <dgm:pt modelId="{7D6E9F8F-720B-4CEC-ABF0-B80DF00ECA63}" type="pres">
      <dgm:prSet presAssocID="{4BAA8428-8755-4078-BAFB-BAA39E0F0F86}" presName="node" presStyleLbl="node1" presStyleIdx="3" presStyleCnt="4" custScaleX="136056" custRadScaleRad="124665" custRadScaleInc="10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831B9F-7D89-47D0-980B-AF013A21A1C1}" type="pres">
      <dgm:prSet presAssocID="{4BAA8428-8755-4078-BAFB-BAA39E0F0F86}" presName="dummy" presStyleCnt="0"/>
      <dgm:spPr/>
    </dgm:pt>
    <dgm:pt modelId="{F9F58A6E-3D0D-4F04-81C4-853CF7913F8D}" type="pres">
      <dgm:prSet presAssocID="{A413F805-0D5A-412E-870A-C6868462EDCF}" presName="sibTrans" presStyleLbl="sibTrans2D1" presStyleIdx="3" presStyleCnt="4"/>
      <dgm:spPr/>
      <dgm:t>
        <a:bodyPr/>
        <a:lstStyle/>
        <a:p>
          <a:endParaRPr lang="hr-HR"/>
        </a:p>
      </dgm:t>
    </dgm:pt>
  </dgm:ptLst>
  <dgm:cxnLst>
    <dgm:cxn modelId="{4F2F10E8-AA71-48D7-8D35-1881459527C9}" type="presOf" srcId="{DA206E80-8B4E-45A5-A169-42C6F9EA54BB}" destId="{A52E24B3-8FA4-4ECA-8142-446BD9B3D449}" srcOrd="0" destOrd="0" presId="urn:microsoft.com/office/officeart/2005/8/layout/radial6"/>
    <dgm:cxn modelId="{BF10AB71-7D77-4F83-8281-CB7A06D24EA5}" type="presOf" srcId="{A413F805-0D5A-412E-870A-C6868462EDCF}" destId="{F9F58A6E-3D0D-4F04-81C4-853CF7913F8D}" srcOrd="0" destOrd="0" presId="urn:microsoft.com/office/officeart/2005/8/layout/radial6"/>
    <dgm:cxn modelId="{150CB915-8E03-49CC-A6E2-DBE5B1C583E7}" type="presOf" srcId="{454D8B37-8FBF-4DBC-88FE-EC0C46ED88FF}" destId="{5E748C63-EC8A-4CFD-A78B-534F10A44C6E}" srcOrd="0" destOrd="0" presId="urn:microsoft.com/office/officeart/2005/8/layout/radial6"/>
    <dgm:cxn modelId="{F9A47658-17E1-481D-BFE3-8B63C8A37032}" type="presOf" srcId="{58CBC551-F311-4761-8C67-BE81336A46F6}" destId="{2C750EA0-290B-4929-8DBD-F6B088575CFB}" srcOrd="0" destOrd="0" presId="urn:microsoft.com/office/officeart/2005/8/layout/radial6"/>
    <dgm:cxn modelId="{C982B915-80F9-4E9F-9A78-056CDC28509B}" type="presOf" srcId="{C5AD9650-0567-42FF-818E-B906FCFC6E24}" destId="{DDF928D4-8390-4F3B-95EF-9E71998A9506}" srcOrd="0" destOrd="0" presId="urn:microsoft.com/office/officeart/2005/8/layout/radial6"/>
    <dgm:cxn modelId="{981F0009-21FC-4222-A902-ED5463A9CE7D}" srcId="{454D8B37-8FBF-4DBC-88FE-EC0C46ED88FF}" destId="{4BAA8428-8755-4078-BAFB-BAA39E0F0F86}" srcOrd="3" destOrd="0" parTransId="{0F7552CE-EB31-4488-BFCF-1133861508FB}" sibTransId="{A413F805-0D5A-412E-870A-C6868462EDCF}"/>
    <dgm:cxn modelId="{70F9F58F-362D-4E62-B363-618CD1D8768D}" type="presOf" srcId="{3A90E192-6B13-46E1-A1B0-6DBF17B56210}" destId="{B7808913-9789-41F7-AAAC-240EBEABA05A}" srcOrd="0" destOrd="0" presId="urn:microsoft.com/office/officeart/2005/8/layout/radial6"/>
    <dgm:cxn modelId="{8A69C091-C7DB-4632-A1EF-20545B3AC103}" srcId="{454D8B37-8FBF-4DBC-88FE-EC0C46ED88FF}" destId="{DA206E80-8B4E-45A5-A169-42C6F9EA54BB}" srcOrd="2" destOrd="0" parTransId="{D0909AC6-ED16-4281-A5D8-9F9CE456557E}" sibTransId="{3A90E192-6B13-46E1-A1B0-6DBF17B56210}"/>
    <dgm:cxn modelId="{8EAE2755-8BE1-4685-B7A2-99C122E1CBC0}" type="presOf" srcId="{6E648359-5C68-4911-8FDD-3C86E1741AA4}" destId="{4C2B809F-A145-4443-9545-865FA7172EE0}" srcOrd="0" destOrd="0" presId="urn:microsoft.com/office/officeart/2005/8/layout/radial6"/>
    <dgm:cxn modelId="{51CC339C-8067-4C79-858A-9D93AE881EA2}" type="presOf" srcId="{4BAA8428-8755-4078-BAFB-BAA39E0F0F86}" destId="{7D6E9F8F-720B-4CEC-ABF0-B80DF00ECA63}" srcOrd="0" destOrd="0" presId="urn:microsoft.com/office/officeart/2005/8/layout/radial6"/>
    <dgm:cxn modelId="{81723CB4-4612-43E0-B45C-7F3C6A52D04A}" srcId="{454D8B37-8FBF-4DBC-88FE-EC0C46ED88FF}" destId="{C5AD9650-0567-42FF-818E-B906FCFC6E24}" srcOrd="1" destOrd="0" parTransId="{98D084EF-C86A-4212-B519-1E43F46E52B6}" sibTransId="{FB72EA42-6C9C-41A2-B1AF-4C0346C01CCD}"/>
    <dgm:cxn modelId="{1707A4DF-0218-4A2F-9E94-58B1B2CFFD20}" type="presOf" srcId="{FB72EA42-6C9C-41A2-B1AF-4C0346C01CCD}" destId="{940A44B7-30DA-4ACD-B6D9-B786B6C53F60}" srcOrd="0" destOrd="0" presId="urn:microsoft.com/office/officeart/2005/8/layout/radial6"/>
    <dgm:cxn modelId="{31DC9DE2-87C6-46BB-8FE7-2E41EF5DB89E}" type="presOf" srcId="{0FFC5F6D-1494-4895-8B69-BB0617BAD590}" destId="{BC318788-09D9-4B1F-9CF9-61FDAC437C88}" srcOrd="0" destOrd="0" presId="urn:microsoft.com/office/officeart/2005/8/layout/radial6"/>
    <dgm:cxn modelId="{088F9187-0F2D-4469-9D8F-DA1FED51FD4B}" srcId="{6E648359-5C68-4911-8FDD-3C86E1741AA4}" destId="{454D8B37-8FBF-4DBC-88FE-EC0C46ED88FF}" srcOrd="0" destOrd="0" parTransId="{DB6B3E1B-DAAC-4823-86A5-C6B2F70CA35D}" sibTransId="{A048FDCD-DF2B-470C-BA09-4D88C05172B5}"/>
    <dgm:cxn modelId="{2679AD95-0BA2-4407-96F1-64E8D1543DBC}" srcId="{454D8B37-8FBF-4DBC-88FE-EC0C46ED88FF}" destId="{58CBC551-F311-4761-8C67-BE81336A46F6}" srcOrd="0" destOrd="0" parTransId="{1EA56D82-F48D-4F87-A682-5608A1141A0E}" sibTransId="{0FFC5F6D-1494-4895-8B69-BB0617BAD590}"/>
    <dgm:cxn modelId="{DC03C6F1-CFA0-43DE-84C1-89553FA5B814}" type="presParOf" srcId="{4C2B809F-A145-4443-9545-865FA7172EE0}" destId="{5E748C63-EC8A-4CFD-A78B-534F10A44C6E}" srcOrd="0" destOrd="0" presId="urn:microsoft.com/office/officeart/2005/8/layout/radial6"/>
    <dgm:cxn modelId="{6922DC6B-E2E0-4445-A6EA-B48429AFEEBE}" type="presParOf" srcId="{4C2B809F-A145-4443-9545-865FA7172EE0}" destId="{2C750EA0-290B-4929-8DBD-F6B088575CFB}" srcOrd="1" destOrd="0" presId="urn:microsoft.com/office/officeart/2005/8/layout/radial6"/>
    <dgm:cxn modelId="{DE5D97D1-3E0E-4D2F-AC86-9B42DF515EB6}" type="presParOf" srcId="{4C2B809F-A145-4443-9545-865FA7172EE0}" destId="{B971DC8B-CD1B-49BB-A8FA-9963F64CF922}" srcOrd="2" destOrd="0" presId="urn:microsoft.com/office/officeart/2005/8/layout/radial6"/>
    <dgm:cxn modelId="{81F94DF4-0810-4C37-ACA5-009B02A5D541}" type="presParOf" srcId="{4C2B809F-A145-4443-9545-865FA7172EE0}" destId="{BC318788-09D9-4B1F-9CF9-61FDAC437C88}" srcOrd="3" destOrd="0" presId="urn:microsoft.com/office/officeart/2005/8/layout/radial6"/>
    <dgm:cxn modelId="{FF2BD493-AD8E-41BA-B07A-622E464F0039}" type="presParOf" srcId="{4C2B809F-A145-4443-9545-865FA7172EE0}" destId="{DDF928D4-8390-4F3B-95EF-9E71998A9506}" srcOrd="4" destOrd="0" presId="urn:microsoft.com/office/officeart/2005/8/layout/radial6"/>
    <dgm:cxn modelId="{5C7963E9-D21A-4614-BAD7-D7848D9B9B8D}" type="presParOf" srcId="{4C2B809F-A145-4443-9545-865FA7172EE0}" destId="{12D87B2B-B2E5-40BF-A9BF-69F83B0581EE}" srcOrd="5" destOrd="0" presId="urn:microsoft.com/office/officeart/2005/8/layout/radial6"/>
    <dgm:cxn modelId="{2A33B11C-4104-4D99-8DFC-223B1DA731E9}" type="presParOf" srcId="{4C2B809F-A145-4443-9545-865FA7172EE0}" destId="{940A44B7-30DA-4ACD-B6D9-B786B6C53F60}" srcOrd="6" destOrd="0" presId="urn:microsoft.com/office/officeart/2005/8/layout/radial6"/>
    <dgm:cxn modelId="{2A5B4028-EC3D-4216-A5B3-21C25F2E48D7}" type="presParOf" srcId="{4C2B809F-A145-4443-9545-865FA7172EE0}" destId="{A52E24B3-8FA4-4ECA-8142-446BD9B3D449}" srcOrd="7" destOrd="0" presId="urn:microsoft.com/office/officeart/2005/8/layout/radial6"/>
    <dgm:cxn modelId="{0013CB17-5609-4A4C-A0F8-75083D219737}" type="presParOf" srcId="{4C2B809F-A145-4443-9545-865FA7172EE0}" destId="{B916F1FC-2D9F-43D8-86A7-23F2F45DAFEC}" srcOrd="8" destOrd="0" presId="urn:microsoft.com/office/officeart/2005/8/layout/radial6"/>
    <dgm:cxn modelId="{FC017AEF-0161-4A55-BFCB-B2BA54CE8AD1}" type="presParOf" srcId="{4C2B809F-A145-4443-9545-865FA7172EE0}" destId="{B7808913-9789-41F7-AAAC-240EBEABA05A}" srcOrd="9" destOrd="0" presId="urn:microsoft.com/office/officeart/2005/8/layout/radial6"/>
    <dgm:cxn modelId="{F04C8A34-9E29-44F2-9FC2-7A2BB9D6FC66}" type="presParOf" srcId="{4C2B809F-A145-4443-9545-865FA7172EE0}" destId="{7D6E9F8F-720B-4CEC-ABF0-B80DF00ECA63}" srcOrd="10" destOrd="0" presId="urn:microsoft.com/office/officeart/2005/8/layout/radial6"/>
    <dgm:cxn modelId="{FB3268E4-D64C-4822-A6F3-DB6568929FB4}" type="presParOf" srcId="{4C2B809F-A145-4443-9545-865FA7172EE0}" destId="{7F831B9F-7D89-47D0-980B-AF013A21A1C1}" srcOrd="11" destOrd="0" presId="urn:microsoft.com/office/officeart/2005/8/layout/radial6"/>
    <dgm:cxn modelId="{09FF965F-D057-4750-9FB3-0E79D73FEDF7}" type="presParOf" srcId="{4C2B809F-A145-4443-9545-865FA7172EE0}" destId="{F9F58A6E-3D0D-4F04-81C4-853CF7913F8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A95B9-0140-42B1-A8D4-255FA90D211E}" type="doc">
      <dgm:prSet loTypeId="urn:microsoft.com/office/officeart/2005/8/layout/process2" loCatId="process" qsTypeId="urn:microsoft.com/office/officeart/2005/8/quickstyle/simple4" qsCatId="simple" csTypeId="urn:microsoft.com/office/officeart/2005/8/colors/accent2_2" csCatId="accent2" phldr="1"/>
      <dgm:spPr/>
    </dgm:pt>
    <dgm:pt modelId="{2AD25839-2F1F-49BD-B89B-CADE91187924}">
      <dgm:prSet phldrT="[Text]" custT="1"/>
      <dgm:spPr/>
      <dgm:t>
        <a:bodyPr/>
        <a:lstStyle/>
        <a:p>
          <a:r>
            <a:rPr lang="hr-HR" sz="2400" b="1" dirty="0" smtClean="0">
              <a:solidFill>
                <a:srgbClr val="FFFF00"/>
              </a:solidFill>
            </a:rPr>
            <a:t>IGRA</a:t>
          </a:r>
          <a:endParaRPr lang="hr-HR" sz="2400" b="1" dirty="0">
            <a:solidFill>
              <a:srgbClr val="FFFF00"/>
            </a:solidFill>
          </a:endParaRPr>
        </a:p>
      </dgm:t>
    </dgm:pt>
    <dgm:pt modelId="{B582C068-1AFF-415E-8028-36BDA98BB8DF}" type="parTrans" cxnId="{4A520E20-8AFA-49EE-A909-CC3BD771BF7F}">
      <dgm:prSet/>
      <dgm:spPr/>
      <dgm:t>
        <a:bodyPr/>
        <a:lstStyle/>
        <a:p>
          <a:endParaRPr lang="hr-HR"/>
        </a:p>
      </dgm:t>
    </dgm:pt>
    <dgm:pt modelId="{1B05B69C-7DF7-41E9-840F-CC0291503929}" type="sibTrans" cxnId="{4A520E20-8AFA-49EE-A909-CC3BD771BF7F}">
      <dgm:prSet/>
      <dgm:spPr/>
      <dgm:t>
        <a:bodyPr/>
        <a:lstStyle/>
        <a:p>
          <a:endParaRPr lang="hr-HR"/>
        </a:p>
      </dgm:t>
    </dgm:pt>
    <dgm:pt modelId="{240A0E89-0AC1-4447-99DA-92C7ED371298}">
      <dgm:prSet phldrT="[Text]" custT="1"/>
      <dgm:spPr/>
      <dgm:t>
        <a:bodyPr/>
        <a:lstStyle/>
        <a:p>
          <a:r>
            <a:rPr lang="hr-HR" sz="2400" dirty="0" smtClean="0"/>
            <a:t>jedan od prvih načina učenja, koji omogućuje nove spoznaje kroz vlastito iskustvo. </a:t>
          </a:r>
          <a:endParaRPr lang="hr-HR" sz="2400" dirty="0"/>
        </a:p>
      </dgm:t>
    </dgm:pt>
    <dgm:pt modelId="{320ABCD4-55B4-4989-A8F3-3657D380F89D}" type="parTrans" cxnId="{B26B44DA-6441-449F-AAD0-919D32B7378D}">
      <dgm:prSet/>
      <dgm:spPr/>
      <dgm:t>
        <a:bodyPr/>
        <a:lstStyle/>
        <a:p>
          <a:endParaRPr lang="hr-HR"/>
        </a:p>
      </dgm:t>
    </dgm:pt>
    <dgm:pt modelId="{EF255661-6E49-49F1-B29C-D4220E75254B}" type="sibTrans" cxnId="{B26B44DA-6441-449F-AAD0-919D32B7378D}">
      <dgm:prSet/>
      <dgm:spPr/>
      <dgm:t>
        <a:bodyPr/>
        <a:lstStyle/>
        <a:p>
          <a:endParaRPr lang="hr-HR"/>
        </a:p>
      </dgm:t>
    </dgm:pt>
    <dgm:pt modelId="{F93B2DD5-7699-4196-89CA-3DC7F28D3DDF}">
      <dgm:prSet phldrT="[Text]"/>
      <dgm:spPr/>
      <dgm:t>
        <a:bodyPr/>
        <a:lstStyle/>
        <a:p>
          <a:r>
            <a:rPr lang="hr-HR" dirty="0" smtClean="0"/>
            <a:t> djetetu glavni interes koji u njemu izaziva osjećaj ugode</a:t>
          </a:r>
          <a:endParaRPr lang="hr-HR" dirty="0"/>
        </a:p>
      </dgm:t>
    </dgm:pt>
    <dgm:pt modelId="{2DD1FA76-2106-4A8B-8E8C-6BE784C0AE3D}" type="parTrans" cxnId="{07C7F3D3-327D-44EE-BB55-5FE5CE9AD158}">
      <dgm:prSet/>
      <dgm:spPr/>
      <dgm:t>
        <a:bodyPr/>
        <a:lstStyle/>
        <a:p>
          <a:endParaRPr lang="hr-HR"/>
        </a:p>
      </dgm:t>
    </dgm:pt>
    <dgm:pt modelId="{6E4E0F9D-2E30-4581-A3CA-BA94B20E7553}" type="sibTrans" cxnId="{07C7F3D3-327D-44EE-BB55-5FE5CE9AD158}">
      <dgm:prSet/>
      <dgm:spPr/>
      <dgm:t>
        <a:bodyPr/>
        <a:lstStyle/>
        <a:p>
          <a:endParaRPr lang="hr-HR"/>
        </a:p>
      </dgm:t>
    </dgm:pt>
    <dgm:pt modelId="{C83D0A59-9250-4DAE-949B-9BC55A13E9BA}" type="pres">
      <dgm:prSet presAssocID="{1F2A95B9-0140-42B1-A8D4-255FA90D211E}" presName="linearFlow" presStyleCnt="0">
        <dgm:presLayoutVars>
          <dgm:resizeHandles val="exact"/>
        </dgm:presLayoutVars>
      </dgm:prSet>
      <dgm:spPr/>
    </dgm:pt>
    <dgm:pt modelId="{4C1B3EC1-E330-4350-8EBC-D4E7452F2AA5}" type="pres">
      <dgm:prSet presAssocID="{2AD25839-2F1F-49BD-B89B-CADE91187924}" presName="node" presStyleLbl="node1" presStyleIdx="0" presStyleCnt="3" custScaleX="119070" custScaleY="69908" custLinFactNeighborX="1479" custLinFactNeighborY="22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7D17AC-C8E3-4F15-90BE-4A7D09847DE4}" type="pres">
      <dgm:prSet presAssocID="{1B05B69C-7DF7-41E9-840F-CC0291503929}" presName="sibTrans" presStyleLbl="sibTrans2D1" presStyleIdx="0" presStyleCnt="2"/>
      <dgm:spPr/>
      <dgm:t>
        <a:bodyPr/>
        <a:lstStyle/>
        <a:p>
          <a:endParaRPr lang="hr-HR"/>
        </a:p>
      </dgm:t>
    </dgm:pt>
    <dgm:pt modelId="{8C731150-7E2D-46E8-BEBE-A11CFD344B94}" type="pres">
      <dgm:prSet presAssocID="{1B05B69C-7DF7-41E9-840F-CC0291503929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692263C8-3853-41CC-81F3-F4A6A9B089F4}" type="pres">
      <dgm:prSet presAssocID="{240A0E89-0AC1-4447-99DA-92C7ED371298}" presName="node" presStyleLbl="node1" presStyleIdx="1" presStyleCnt="3" custScaleX="1272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864306-5D0F-4593-A216-112BC66DB970}" type="pres">
      <dgm:prSet presAssocID="{EF255661-6E49-49F1-B29C-D4220E75254B}" presName="sibTrans" presStyleLbl="sibTrans2D1" presStyleIdx="1" presStyleCnt="2"/>
      <dgm:spPr/>
      <dgm:t>
        <a:bodyPr/>
        <a:lstStyle/>
        <a:p>
          <a:endParaRPr lang="hr-HR"/>
        </a:p>
      </dgm:t>
    </dgm:pt>
    <dgm:pt modelId="{F0F903D1-6B35-4E29-9BD2-843788044158}" type="pres">
      <dgm:prSet presAssocID="{EF255661-6E49-49F1-B29C-D4220E75254B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D54A29DF-023F-4C1F-9E4C-E97DD817EBE5}" type="pres">
      <dgm:prSet presAssocID="{F93B2DD5-7699-4196-89CA-3DC7F28D3D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E49546F-888D-4831-AB13-FA7A2C33CDFD}" type="presOf" srcId="{F93B2DD5-7699-4196-89CA-3DC7F28D3DDF}" destId="{D54A29DF-023F-4C1F-9E4C-E97DD817EBE5}" srcOrd="0" destOrd="0" presId="urn:microsoft.com/office/officeart/2005/8/layout/process2"/>
    <dgm:cxn modelId="{54264D3A-863D-4A74-A403-0765CEA264CF}" type="presOf" srcId="{1B05B69C-7DF7-41E9-840F-CC0291503929}" destId="{FD7D17AC-C8E3-4F15-90BE-4A7D09847DE4}" srcOrd="0" destOrd="0" presId="urn:microsoft.com/office/officeart/2005/8/layout/process2"/>
    <dgm:cxn modelId="{0864778B-92DE-415E-8DB4-86679B3EE002}" type="presOf" srcId="{2AD25839-2F1F-49BD-B89B-CADE91187924}" destId="{4C1B3EC1-E330-4350-8EBC-D4E7452F2AA5}" srcOrd="0" destOrd="0" presId="urn:microsoft.com/office/officeart/2005/8/layout/process2"/>
    <dgm:cxn modelId="{92F78CE2-A37F-41F4-B798-40F9B335B563}" type="presOf" srcId="{240A0E89-0AC1-4447-99DA-92C7ED371298}" destId="{692263C8-3853-41CC-81F3-F4A6A9B089F4}" srcOrd="0" destOrd="0" presId="urn:microsoft.com/office/officeart/2005/8/layout/process2"/>
    <dgm:cxn modelId="{71586A61-4A84-4962-AF50-E8037EF352B2}" type="presOf" srcId="{EF255661-6E49-49F1-B29C-D4220E75254B}" destId="{F0F903D1-6B35-4E29-9BD2-843788044158}" srcOrd="1" destOrd="0" presId="urn:microsoft.com/office/officeart/2005/8/layout/process2"/>
    <dgm:cxn modelId="{B26B44DA-6441-449F-AAD0-919D32B7378D}" srcId="{1F2A95B9-0140-42B1-A8D4-255FA90D211E}" destId="{240A0E89-0AC1-4447-99DA-92C7ED371298}" srcOrd="1" destOrd="0" parTransId="{320ABCD4-55B4-4989-A8F3-3657D380F89D}" sibTransId="{EF255661-6E49-49F1-B29C-D4220E75254B}"/>
    <dgm:cxn modelId="{4A520E20-8AFA-49EE-A909-CC3BD771BF7F}" srcId="{1F2A95B9-0140-42B1-A8D4-255FA90D211E}" destId="{2AD25839-2F1F-49BD-B89B-CADE91187924}" srcOrd="0" destOrd="0" parTransId="{B582C068-1AFF-415E-8028-36BDA98BB8DF}" sibTransId="{1B05B69C-7DF7-41E9-840F-CC0291503929}"/>
    <dgm:cxn modelId="{E76202B0-664A-410D-9F24-0D17EA94EB3B}" type="presOf" srcId="{EF255661-6E49-49F1-B29C-D4220E75254B}" destId="{4E864306-5D0F-4593-A216-112BC66DB970}" srcOrd="0" destOrd="0" presId="urn:microsoft.com/office/officeart/2005/8/layout/process2"/>
    <dgm:cxn modelId="{1F89A7CA-3064-4789-9884-8BFEDEBA0D9C}" type="presOf" srcId="{1B05B69C-7DF7-41E9-840F-CC0291503929}" destId="{8C731150-7E2D-46E8-BEBE-A11CFD344B94}" srcOrd="1" destOrd="0" presId="urn:microsoft.com/office/officeart/2005/8/layout/process2"/>
    <dgm:cxn modelId="{74BDD84E-C380-45FB-B77C-8BA3164559CC}" type="presOf" srcId="{1F2A95B9-0140-42B1-A8D4-255FA90D211E}" destId="{C83D0A59-9250-4DAE-949B-9BC55A13E9BA}" srcOrd="0" destOrd="0" presId="urn:microsoft.com/office/officeart/2005/8/layout/process2"/>
    <dgm:cxn modelId="{07C7F3D3-327D-44EE-BB55-5FE5CE9AD158}" srcId="{1F2A95B9-0140-42B1-A8D4-255FA90D211E}" destId="{F93B2DD5-7699-4196-89CA-3DC7F28D3DDF}" srcOrd="2" destOrd="0" parTransId="{2DD1FA76-2106-4A8B-8E8C-6BE784C0AE3D}" sibTransId="{6E4E0F9D-2E30-4581-A3CA-BA94B20E7553}"/>
    <dgm:cxn modelId="{927EC7C3-C84D-4260-81DA-6F0FA9326181}" type="presParOf" srcId="{C83D0A59-9250-4DAE-949B-9BC55A13E9BA}" destId="{4C1B3EC1-E330-4350-8EBC-D4E7452F2AA5}" srcOrd="0" destOrd="0" presId="urn:microsoft.com/office/officeart/2005/8/layout/process2"/>
    <dgm:cxn modelId="{B553867C-0CE3-4CE4-8E9A-0EB473DADE42}" type="presParOf" srcId="{C83D0A59-9250-4DAE-949B-9BC55A13E9BA}" destId="{FD7D17AC-C8E3-4F15-90BE-4A7D09847DE4}" srcOrd="1" destOrd="0" presId="urn:microsoft.com/office/officeart/2005/8/layout/process2"/>
    <dgm:cxn modelId="{3C5A306F-0998-4205-8F0D-11FDDD2220F6}" type="presParOf" srcId="{FD7D17AC-C8E3-4F15-90BE-4A7D09847DE4}" destId="{8C731150-7E2D-46E8-BEBE-A11CFD344B94}" srcOrd="0" destOrd="0" presId="urn:microsoft.com/office/officeart/2005/8/layout/process2"/>
    <dgm:cxn modelId="{28E64E80-8D2A-45F6-BE3C-FBC06B9EDF27}" type="presParOf" srcId="{C83D0A59-9250-4DAE-949B-9BC55A13E9BA}" destId="{692263C8-3853-41CC-81F3-F4A6A9B089F4}" srcOrd="2" destOrd="0" presId="urn:microsoft.com/office/officeart/2005/8/layout/process2"/>
    <dgm:cxn modelId="{C4C90C4F-3A2C-489F-AC3E-440E01CDC68F}" type="presParOf" srcId="{C83D0A59-9250-4DAE-949B-9BC55A13E9BA}" destId="{4E864306-5D0F-4593-A216-112BC66DB970}" srcOrd="3" destOrd="0" presId="urn:microsoft.com/office/officeart/2005/8/layout/process2"/>
    <dgm:cxn modelId="{FD12FD51-04BC-49D1-A059-5A995BCA895A}" type="presParOf" srcId="{4E864306-5D0F-4593-A216-112BC66DB970}" destId="{F0F903D1-6B35-4E29-9BD2-843788044158}" srcOrd="0" destOrd="0" presId="urn:microsoft.com/office/officeart/2005/8/layout/process2"/>
    <dgm:cxn modelId="{3EE25F04-4090-49D9-8AD0-CA0E9A2E6309}" type="presParOf" srcId="{C83D0A59-9250-4DAE-949B-9BC55A13E9BA}" destId="{D54A29DF-023F-4C1F-9E4C-E97DD817EBE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60EE82-0C3C-41FC-874E-0F31C6E93BCD}" type="doc">
      <dgm:prSet loTypeId="urn:microsoft.com/office/officeart/2005/8/layout/vProcess5" loCatId="process" qsTypeId="urn:microsoft.com/office/officeart/2005/8/quickstyle/3d9" qsCatId="3D" csTypeId="urn:microsoft.com/office/officeart/2005/8/colors/accent1_2" csCatId="accent1" phldr="1"/>
      <dgm:spPr/>
    </dgm:pt>
    <dgm:pt modelId="{96BF90F4-FF15-4D0D-89ED-96871DA6E4DD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IKT+ČITANJE+PISANJE</a:t>
          </a:r>
          <a:endParaRPr lang="hr-HR" b="1" dirty="0">
            <a:solidFill>
              <a:schemeClr val="tx1"/>
            </a:solidFill>
          </a:endParaRPr>
        </a:p>
      </dgm:t>
    </dgm:pt>
    <dgm:pt modelId="{31D03E9C-EC86-478A-B3F2-A8AB93383FAB}" type="parTrans" cxnId="{B56243CA-9F0C-48C4-A8BA-5FB5B5A2454E}">
      <dgm:prSet/>
      <dgm:spPr/>
      <dgm:t>
        <a:bodyPr/>
        <a:lstStyle/>
        <a:p>
          <a:endParaRPr lang="hr-HR"/>
        </a:p>
      </dgm:t>
    </dgm:pt>
    <dgm:pt modelId="{5E8104B6-FB85-4C56-A8B1-7CCB5D37FC31}" type="sibTrans" cxnId="{B56243CA-9F0C-48C4-A8BA-5FB5B5A2454E}">
      <dgm:prSet/>
      <dgm:spPr/>
      <dgm:t>
        <a:bodyPr/>
        <a:lstStyle/>
        <a:p>
          <a:endParaRPr lang="hr-HR"/>
        </a:p>
      </dgm:t>
    </dgm:pt>
    <dgm:pt modelId="{B6AE38C2-BA50-494C-9078-6BDA0187A312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MOTIVACIJA</a:t>
          </a:r>
          <a:endParaRPr lang="hr-HR" b="1" dirty="0">
            <a:solidFill>
              <a:schemeClr val="tx1"/>
            </a:solidFill>
          </a:endParaRPr>
        </a:p>
      </dgm:t>
    </dgm:pt>
    <dgm:pt modelId="{BFDD8F56-B38D-4D9D-BE3E-EE65CA8F417F}" type="parTrans" cxnId="{19D5BF7B-DEDF-4F61-8E83-D9AF8CC95EB3}">
      <dgm:prSet/>
      <dgm:spPr/>
      <dgm:t>
        <a:bodyPr/>
        <a:lstStyle/>
        <a:p>
          <a:endParaRPr lang="hr-HR"/>
        </a:p>
      </dgm:t>
    </dgm:pt>
    <dgm:pt modelId="{17206BE7-A694-49A5-8E00-EC8966C34E42}" type="sibTrans" cxnId="{19D5BF7B-DEDF-4F61-8E83-D9AF8CC95EB3}">
      <dgm:prSet/>
      <dgm:spPr/>
      <dgm:t>
        <a:bodyPr/>
        <a:lstStyle/>
        <a:p>
          <a:endParaRPr lang="hr-HR"/>
        </a:p>
      </dgm:t>
    </dgm:pt>
    <dgm:pt modelId="{196581C5-90FE-4B1A-8FA6-BBE29B31EE9B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KOMPETENCIJE</a:t>
          </a:r>
          <a:endParaRPr lang="hr-HR" b="1" dirty="0">
            <a:solidFill>
              <a:schemeClr val="tx1"/>
            </a:solidFill>
          </a:endParaRPr>
        </a:p>
      </dgm:t>
    </dgm:pt>
    <dgm:pt modelId="{007F325C-3752-4A27-89A5-D5DD3B508F54}" type="parTrans" cxnId="{FE4F2BE4-37D7-449E-B12D-1A415CD5D6AF}">
      <dgm:prSet/>
      <dgm:spPr/>
      <dgm:t>
        <a:bodyPr/>
        <a:lstStyle/>
        <a:p>
          <a:endParaRPr lang="hr-HR"/>
        </a:p>
      </dgm:t>
    </dgm:pt>
    <dgm:pt modelId="{1C1BCC15-3E16-4CFC-801F-FE76EEA342BC}" type="sibTrans" cxnId="{FE4F2BE4-37D7-449E-B12D-1A415CD5D6AF}">
      <dgm:prSet/>
      <dgm:spPr/>
      <dgm:t>
        <a:bodyPr/>
        <a:lstStyle/>
        <a:p>
          <a:endParaRPr lang="hr-HR"/>
        </a:p>
      </dgm:t>
    </dgm:pt>
    <dgm:pt modelId="{4891F65D-C90F-4A25-8E38-7FE10880B4DF}" type="pres">
      <dgm:prSet presAssocID="{9960EE82-0C3C-41FC-874E-0F31C6E93BCD}" presName="outerComposite" presStyleCnt="0">
        <dgm:presLayoutVars>
          <dgm:chMax val="5"/>
          <dgm:dir/>
          <dgm:resizeHandles val="exact"/>
        </dgm:presLayoutVars>
      </dgm:prSet>
      <dgm:spPr/>
    </dgm:pt>
    <dgm:pt modelId="{075075BB-3F42-4041-87FE-4752BD6D96AC}" type="pres">
      <dgm:prSet presAssocID="{9960EE82-0C3C-41FC-874E-0F31C6E93BCD}" presName="dummyMaxCanvas" presStyleCnt="0">
        <dgm:presLayoutVars/>
      </dgm:prSet>
      <dgm:spPr/>
    </dgm:pt>
    <dgm:pt modelId="{CE0D8390-7693-44AB-82FE-34F71B4EC784}" type="pres">
      <dgm:prSet presAssocID="{9960EE82-0C3C-41FC-874E-0F31C6E93BC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389C9A-A0F6-4089-93BB-613F5A7E1E7E}" type="pres">
      <dgm:prSet presAssocID="{9960EE82-0C3C-41FC-874E-0F31C6E93BCD}" presName="ThreeNodes_2" presStyleLbl="node1" presStyleIdx="1" presStyleCnt="3" custLinFactNeighborX="-868" custLinFactNeighborY="-36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767C2E-818B-43CF-B5EA-B088BDF31EE4}" type="pres">
      <dgm:prSet presAssocID="{9960EE82-0C3C-41FC-874E-0F31C6E93BC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B4F0FC-66E8-49E3-9365-E4FD2755B758}" type="pres">
      <dgm:prSet presAssocID="{9960EE82-0C3C-41FC-874E-0F31C6E93BC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2E3542-8367-418C-AF31-6AB7CA3470F7}" type="pres">
      <dgm:prSet presAssocID="{9960EE82-0C3C-41FC-874E-0F31C6E93BC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8322EB-29E6-4A41-87CC-FB66379E001F}" type="pres">
      <dgm:prSet presAssocID="{9960EE82-0C3C-41FC-874E-0F31C6E93BC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2FE1AD-5C65-4552-B12E-029640F50AE4}" type="pres">
      <dgm:prSet presAssocID="{9960EE82-0C3C-41FC-874E-0F31C6E93BC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036908-0CC4-4E7D-B191-A6E1E10960CC}" type="pres">
      <dgm:prSet presAssocID="{9960EE82-0C3C-41FC-874E-0F31C6E93BC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12B4B1-BBB3-4EC7-884E-F9DC9DC1E9DF}" type="presOf" srcId="{5E8104B6-FB85-4C56-A8B1-7CCB5D37FC31}" destId="{88B4F0FC-66E8-49E3-9365-E4FD2755B758}" srcOrd="0" destOrd="0" presId="urn:microsoft.com/office/officeart/2005/8/layout/vProcess5"/>
    <dgm:cxn modelId="{769CCF26-48EB-45F5-BB7D-1C98EC7DCBF6}" type="presOf" srcId="{196581C5-90FE-4B1A-8FA6-BBE29B31EE9B}" destId="{A9036908-0CC4-4E7D-B191-A6E1E10960CC}" srcOrd="1" destOrd="0" presId="urn:microsoft.com/office/officeart/2005/8/layout/vProcess5"/>
    <dgm:cxn modelId="{3B80577F-1E71-4D48-B52D-0297A0DEBDFC}" type="presOf" srcId="{96BF90F4-FF15-4D0D-89ED-96871DA6E4DD}" destId="{CE0D8390-7693-44AB-82FE-34F71B4EC784}" srcOrd="0" destOrd="0" presId="urn:microsoft.com/office/officeart/2005/8/layout/vProcess5"/>
    <dgm:cxn modelId="{6C5A8B60-6F53-4C0A-B0BA-8267E7754055}" type="presOf" srcId="{196581C5-90FE-4B1A-8FA6-BBE29B31EE9B}" destId="{87767C2E-818B-43CF-B5EA-B088BDF31EE4}" srcOrd="0" destOrd="0" presId="urn:microsoft.com/office/officeart/2005/8/layout/vProcess5"/>
    <dgm:cxn modelId="{B56243CA-9F0C-48C4-A8BA-5FB5B5A2454E}" srcId="{9960EE82-0C3C-41FC-874E-0F31C6E93BCD}" destId="{96BF90F4-FF15-4D0D-89ED-96871DA6E4DD}" srcOrd="0" destOrd="0" parTransId="{31D03E9C-EC86-478A-B3F2-A8AB93383FAB}" sibTransId="{5E8104B6-FB85-4C56-A8B1-7CCB5D37FC31}"/>
    <dgm:cxn modelId="{E37C34C5-3B01-4ABA-877B-5F137BF70106}" type="presOf" srcId="{9960EE82-0C3C-41FC-874E-0F31C6E93BCD}" destId="{4891F65D-C90F-4A25-8E38-7FE10880B4DF}" srcOrd="0" destOrd="0" presId="urn:microsoft.com/office/officeart/2005/8/layout/vProcess5"/>
    <dgm:cxn modelId="{9FC3C543-4A7C-4AE5-B8AD-D579391A396C}" type="presOf" srcId="{B6AE38C2-BA50-494C-9078-6BDA0187A312}" destId="{EB389C9A-A0F6-4089-93BB-613F5A7E1E7E}" srcOrd="0" destOrd="0" presId="urn:microsoft.com/office/officeart/2005/8/layout/vProcess5"/>
    <dgm:cxn modelId="{FE4F2BE4-37D7-449E-B12D-1A415CD5D6AF}" srcId="{9960EE82-0C3C-41FC-874E-0F31C6E93BCD}" destId="{196581C5-90FE-4B1A-8FA6-BBE29B31EE9B}" srcOrd="2" destOrd="0" parTransId="{007F325C-3752-4A27-89A5-D5DD3B508F54}" sibTransId="{1C1BCC15-3E16-4CFC-801F-FE76EEA342BC}"/>
    <dgm:cxn modelId="{364656B2-1E30-406B-BD6C-CF0E68AB942B}" type="presOf" srcId="{17206BE7-A694-49A5-8E00-EC8966C34E42}" destId="{712E3542-8367-418C-AF31-6AB7CA3470F7}" srcOrd="0" destOrd="0" presId="urn:microsoft.com/office/officeart/2005/8/layout/vProcess5"/>
    <dgm:cxn modelId="{D09759B7-A629-4E3D-94C1-EE3222A6AD3D}" type="presOf" srcId="{96BF90F4-FF15-4D0D-89ED-96871DA6E4DD}" destId="{C48322EB-29E6-4A41-87CC-FB66379E001F}" srcOrd="1" destOrd="0" presId="urn:microsoft.com/office/officeart/2005/8/layout/vProcess5"/>
    <dgm:cxn modelId="{FE753D5C-AA0D-4850-AFF1-A3B4BE956D05}" type="presOf" srcId="{B6AE38C2-BA50-494C-9078-6BDA0187A312}" destId="{B22FE1AD-5C65-4552-B12E-029640F50AE4}" srcOrd="1" destOrd="0" presId="urn:microsoft.com/office/officeart/2005/8/layout/vProcess5"/>
    <dgm:cxn modelId="{19D5BF7B-DEDF-4F61-8E83-D9AF8CC95EB3}" srcId="{9960EE82-0C3C-41FC-874E-0F31C6E93BCD}" destId="{B6AE38C2-BA50-494C-9078-6BDA0187A312}" srcOrd="1" destOrd="0" parTransId="{BFDD8F56-B38D-4D9D-BE3E-EE65CA8F417F}" sibTransId="{17206BE7-A694-49A5-8E00-EC8966C34E42}"/>
    <dgm:cxn modelId="{1B1FBB99-6437-4A5F-B2B7-671371F401FC}" type="presParOf" srcId="{4891F65D-C90F-4A25-8E38-7FE10880B4DF}" destId="{075075BB-3F42-4041-87FE-4752BD6D96AC}" srcOrd="0" destOrd="0" presId="urn:microsoft.com/office/officeart/2005/8/layout/vProcess5"/>
    <dgm:cxn modelId="{F08C11F7-0089-4DAA-9925-AB709B747A22}" type="presParOf" srcId="{4891F65D-C90F-4A25-8E38-7FE10880B4DF}" destId="{CE0D8390-7693-44AB-82FE-34F71B4EC784}" srcOrd="1" destOrd="0" presId="urn:microsoft.com/office/officeart/2005/8/layout/vProcess5"/>
    <dgm:cxn modelId="{DF9844FC-E144-4369-8841-EDFF7818C67D}" type="presParOf" srcId="{4891F65D-C90F-4A25-8E38-7FE10880B4DF}" destId="{EB389C9A-A0F6-4089-93BB-613F5A7E1E7E}" srcOrd="2" destOrd="0" presId="urn:microsoft.com/office/officeart/2005/8/layout/vProcess5"/>
    <dgm:cxn modelId="{671761DC-D43E-4B48-8DA7-D6C45E7BEE65}" type="presParOf" srcId="{4891F65D-C90F-4A25-8E38-7FE10880B4DF}" destId="{87767C2E-818B-43CF-B5EA-B088BDF31EE4}" srcOrd="3" destOrd="0" presId="urn:microsoft.com/office/officeart/2005/8/layout/vProcess5"/>
    <dgm:cxn modelId="{30F72C0E-E50C-48A1-9CAA-D97B6A3059BC}" type="presParOf" srcId="{4891F65D-C90F-4A25-8E38-7FE10880B4DF}" destId="{88B4F0FC-66E8-49E3-9365-E4FD2755B758}" srcOrd="4" destOrd="0" presId="urn:microsoft.com/office/officeart/2005/8/layout/vProcess5"/>
    <dgm:cxn modelId="{F31A3D8F-53F4-467C-B873-490A0F2C0D52}" type="presParOf" srcId="{4891F65D-C90F-4A25-8E38-7FE10880B4DF}" destId="{712E3542-8367-418C-AF31-6AB7CA3470F7}" srcOrd="5" destOrd="0" presId="urn:microsoft.com/office/officeart/2005/8/layout/vProcess5"/>
    <dgm:cxn modelId="{FD89EC8A-77D3-4E5F-8E2A-4412168AB4A9}" type="presParOf" srcId="{4891F65D-C90F-4A25-8E38-7FE10880B4DF}" destId="{C48322EB-29E6-4A41-87CC-FB66379E001F}" srcOrd="6" destOrd="0" presId="urn:microsoft.com/office/officeart/2005/8/layout/vProcess5"/>
    <dgm:cxn modelId="{EE358796-84AD-4622-B29E-AD7FAD6C914A}" type="presParOf" srcId="{4891F65D-C90F-4A25-8E38-7FE10880B4DF}" destId="{B22FE1AD-5C65-4552-B12E-029640F50AE4}" srcOrd="7" destOrd="0" presId="urn:microsoft.com/office/officeart/2005/8/layout/vProcess5"/>
    <dgm:cxn modelId="{56F29A76-B74C-495D-B03B-07CCD5651C7C}" type="presParOf" srcId="{4891F65D-C90F-4A25-8E38-7FE10880B4DF}" destId="{A9036908-0CC4-4E7D-B191-A6E1E10960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F58A6E-3D0D-4F04-81C4-853CF7913F8D}">
      <dsp:nvSpPr>
        <dsp:cNvPr id="0" name=""/>
        <dsp:cNvSpPr/>
      </dsp:nvSpPr>
      <dsp:spPr>
        <a:xfrm>
          <a:off x="932112" y="1049063"/>
          <a:ext cx="4669613" cy="4669613"/>
        </a:xfrm>
        <a:prstGeom prst="blockArc">
          <a:avLst>
            <a:gd name="adj1" fmla="val 11428020"/>
            <a:gd name="adj2" fmla="val 16667948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08913-9789-41F7-AAAC-240EBEABA05A}">
      <dsp:nvSpPr>
        <dsp:cNvPr id="0" name=""/>
        <dsp:cNvSpPr/>
      </dsp:nvSpPr>
      <dsp:spPr>
        <a:xfrm>
          <a:off x="965183" y="485652"/>
          <a:ext cx="4669613" cy="4669613"/>
        </a:xfrm>
        <a:prstGeom prst="blockArc">
          <a:avLst>
            <a:gd name="adj1" fmla="val 5004024"/>
            <a:gd name="adj2" fmla="val 10575094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A44B7-30DA-4ACD-B6D9-B786B6C53F60}">
      <dsp:nvSpPr>
        <dsp:cNvPr id="0" name=""/>
        <dsp:cNvSpPr/>
      </dsp:nvSpPr>
      <dsp:spPr>
        <a:xfrm>
          <a:off x="1456382" y="482075"/>
          <a:ext cx="4669613" cy="4669613"/>
        </a:xfrm>
        <a:prstGeom prst="blockArc">
          <a:avLst>
            <a:gd name="adj1" fmla="val 182942"/>
            <a:gd name="adj2" fmla="val 5745909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8788-09D9-4B1F-9CF9-61FDAC437C88}">
      <dsp:nvSpPr>
        <dsp:cNvPr id="0" name=""/>
        <dsp:cNvSpPr/>
      </dsp:nvSpPr>
      <dsp:spPr>
        <a:xfrm>
          <a:off x="1483458" y="980701"/>
          <a:ext cx="4669613" cy="4669613"/>
        </a:xfrm>
        <a:prstGeom prst="blockArc">
          <a:avLst>
            <a:gd name="adj1" fmla="val 15811994"/>
            <a:gd name="adj2" fmla="val 2091371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48C63-EC8A-4CFD-A78B-534F10A44C6E}">
      <dsp:nvSpPr>
        <dsp:cNvPr id="0" name=""/>
        <dsp:cNvSpPr/>
      </dsp:nvSpPr>
      <dsp:spPr>
        <a:xfrm>
          <a:off x="1667650" y="1632799"/>
          <a:ext cx="3757528" cy="27048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rPr>
            <a:t>STORYINVENTOR</a:t>
          </a:r>
          <a:endParaRPr lang="hr-HR" sz="2400" b="1" kern="1200" dirty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sp:txBody>
      <dsp:txXfrm>
        <a:off x="1667650" y="1632799"/>
        <a:ext cx="3757528" cy="2704862"/>
      </dsp:txXfrm>
    </dsp:sp>
    <dsp:sp modelId="{2C750EA0-290B-4929-8DBD-F6B088575CFB}">
      <dsp:nvSpPr>
        <dsp:cNvPr id="0" name=""/>
        <dsp:cNvSpPr/>
      </dsp:nvSpPr>
      <dsp:spPr>
        <a:xfrm>
          <a:off x="2650744" y="371536"/>
          <a:ext cx="1851305" cy="15056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IGRA</a:t>
          </a:r>
          <a:endParaRPr lang="hr-HR" sz="2800" b="1" kern="1200" dirty="0"/>
        </a:p>
      </dsp:txBody>
      <dsp:txXfrm>
        <a:off x="2650744" y="371536"/>
        <a:ext cx="1851305" cy="1505652"/>
      </dsp:txXfrm>
    </dsp:sp>
    <dsp:sp modelId="{DDF928D4-8390-4F3B-95EF-9E71998A9506}">
      <dsp:nvSpPr>
        <dsp:cNvPr id="0" name=""/>
        <dsp:cNvSpPr/>
      </dsp:nvSpPr>
      <dsp:spPr>
        <a:xfrm>
          <a:off x="4891880" y="1992616"/>
          <a:ext cx="2353365" cy="1891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latin typeface="Aharoni" pitchFamily="2" charset="-79"/>
              <a:cs typeface="Aharoni" pitchFamily="2" charset="-79"/>
            </a:rPr>
            <a:t>ČITALAČKE  NAVIKE</a:t>
          </a:r>
          <a:endParaRPr lang="hr-HR" sz="2000" b="1" kern="1200" dirty="0">
            <a:latin typeface="Aharoni" pitchFamily="2" charset="-79"/>
            <a:cs typeface="Aharoni" pitchFamily="2" charset="-79"/>
          </a:endParaRPr>
        </a:p>
      </dsp:txBody>
      <dsp:txXfrm>
        <a:off x="4891880" y="1992616"/>
        <a:ext cx="2353365" cy="1891144"/>
      </dsp:txXfrm>
    </dsp:sp>
    <dsp:sp modelId="{A52E24B3-8FA4-4ECA-8142-446BD9B3D449}">
      <dsp:nvSpPr>
        <dsp:cNvPr id="0" name=""/>
        <dsp:cNvSpPr/>
      </dsp:nvSpPr>
      <dsp:spPr>
        <a:xfrm>
          <a:off x="2352330" y="4232568"/>
          <a:ext cx="2419538" cy="17067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latin typeface="Aharoni" pitchFamily="2" charset="-79"/>
              <a:cs typeface="Aharoni" pitchFamily="2" charset="-79"/>
            </a:rPr>
            <a:t>KREATIVNO PISANJE</a:t>
          </a:r>
          <a:endParaRPr lang="hr-HR" sz="2000" b="1" kern="1200" dirty="0">
            <a:latin typeface="Aharoni" pitchFamily="2" charset="-79"/>
            <a:cs typeface="Aharoni" pitchFamily="2" charset="-79"/>
          </a:endParaRPr>
        </a:p>
      </dsp:txBody>
      <dsp:txXfrm>
        <a:off x="2352330" y="4232568"/>
        <a:ext cx="2419538" cy="1706762"/>
      </dsp:txXfrm>
    </dsp:sp>
    <dsp:sp modelId="{7D6E9F8F-720B-4CEC-ABF0-B80DF00ECA63}">
      <dsp:nvSpPr>
        <dsp:cNvPr id="0" name=""/>
        <dsp:cNvSpPr/>
      </dsp:nvSpPr>
      <dsp:spPr>
        <a:xfrm>
          <a:off x="0" y="2216728"/>
          <a:ext cx="2048530" cy="15056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solidFill>
                <a:srgbClr val="00B050"/>
              </a:solidFill>
            </a:rPr>
            <a:t>IKT</a:t>
          </a:r>
          <a:endParaRPr lang="hr-HR" sz="3200" b="1" kern="1200" dirty="0">
            <a:solidFill>
              <a:srgbClr val="00B050"/>
            </a:solidFill>
          </a:endParaRPr>
        </a:p>
      </dsp:txBody>
      <dsp:txXfrm>
        <a:off x="0" y="2216728"/>
        <a:ext cx="2048530" cy="15056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B3EC1-E330-4350-8EBC-D4E7452F2AA5}">
      <dsp:nvSpPr>
        <dsp:cNvPr id="0" name=""/>
        <dsp:cNvSpPr/>
      </dsp:nvSpPr>
      <dsp:spPr>
        <a:xfrm>
          <a:off x="506983" y="16578"/>
          <a:ext cx="5211500" cy="86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FFFF00"/>
              </a:solidFill>
            </a:rPr>
            <a:t>IGRA</a:t>
          </a:r>
          <a:endParaRPr lang="hr-HR" sz="2400" b="1" kern="1200" dirty="0">
            <a:solidFill>
              <a:srgbClr val="FFFF00"/>
            </a:solidFill>
          </a:endParaRPr>
        </a:p>
      </dsp:txBody>
      <dsp:txXfrm>
        <a:off x="506983" y="16578"/>
        <a:ext cx="5211500" cy="869558"/>
      </dsp:txXfrm>
    </dsp:sp>
    <dsp:sp modelId="{FD7D17AC-C8E3-4F15-90BE-4A7D09847DE4}">
      <dsp:nvSpPr>
        <dsp:cNvPr id="0" name=""/>
        <dsp:cNvSpPr/>
      </dsp:nvSpPr>
      <dsp:spPr>
        <a:xfrm rot="5533607">
          <a:off x="2855809" y="910298"/>
          <a:ext cx="456390" cy="5597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 rot="5533607">
        <a:off x="2855809" y="910298"/>
        <a:ext cx="456390" cy="559737"/>
      </dsp:txXfrm>
    </dsp:sp>
    <dsp:sp modelId="{692263C8-3853-41CC-81F3-F4A6A9B089F4}">
      <dsp:nvSpPr>
        <dsp:cNvPr id="0" name=""/>
        <dsp:cNvSpPr/>
      </dsp:nvSpPr>
      <dsp:spPr>
        <a:xfrm>
          <a:off x="264200" y="1494198"/>
          <a:ext cx="5567599" cy="1243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jedan od prvih načina učenja, koji omogućuje nove spoznaje kroz vlastito iskustvo. </a:t>
          </a:r>
          <a:endParaRPr lang="hr-HR" sz="2400" kern="1200" dirty="0"/>
        </a:p>
      </dsp:txBody>
      <dsp:txXfrm>
        <a:off x="264200" y="1494198"/>
        <a:ext cx="5567599" cy="1243861"/>
      </dsp:txXfrm>
    </dsp:sp>
    <dsp:sp modelId="{4E864306-5D0F-4593-A216-112BC66DB970}">
      <dsp:nvSpPr>
        <dsp:cNvPr id="0" name=""/>
        <dsp:cNvSpPr/>
      </dsp:nvSpPr>
      <dsp:spPr>
        <a:xfrm rot="5400000">
          <a:off x="2814775" y="2769156"/>
          <a:ext cx="466448" cy="5597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 rot="5400000">
        <a:off x="2814775" y="2769156"/>
        <a:ext cx="466448" cy="559737"/>
      </dsp:txXfrm>
    </dsp:sp>
    <dsp:sp modelId="{D54A29DF-023F-4C1F-9E4C-E97DD817EBE5}">
      <dsp:nvSpPr>
        <dsp:cNvPr id="0" name=""/>
        <dsp:cNvSpPr/>
      </dsp:nvSpPr>
      <dsp:spPr>
        <a:xfrm>
          <a:off x="859581" y="3359990"/>
          <a:ext cx="4376837" cy="1243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 djetetu glavni interes koji u njemu izaziva osjećaj ugode</a:t>
          </a:r>
          <a:endParaRPr lang="hr-HR" sz="2500" kern="1200" dirty="0"/>
        </a:p>
      </dsp:txBody>
      <dsp:txXfrm>
        <a:off x="859581" y="3359990"/>
        <a:ext cx="4376837" cy="12438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0D8390-7693-44AB-82FE-34F71B4EC784}">
      <dsp:nvSpPr>
        <dsp:cNvPr id="0" name=""/>
        <dsp:cNvSpPr/>
      </dsp:nvSpPr>
      <dsp:spPr>
        <a:xfrm>
          <a:off x="0" y="0"/>
          <a:ext cx="6115987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>
              <a:solidFill>
                <a:schemeClr val="tx1"/>
              </a:solidFill>
            </a:rPr>
            <a:t>IKT+ČITANJE+PISANJE</a:t>
          </a:r>
          <a:endParaRPr lang="hr-HR" sz="3100" b="1" kern="1200" dirty="0">
            <a:solidFill>
              <a:schemeClr val="tx1"/>
            </a:solidFill>
          </a:endParaRPr>
        </a:p>
      </dsp:txBody>
      <dsp:txXfrm>
        <a:off x="0" y="0"/>
        <a:ext cx="4871793" cy="1219200"/>
      </dsp:txXfrm>
    </dsp:sp>
    <dsp:sp modelId="{EB389C9A-A0F6-4089-93BB-613F5A7E1E7E}">
      <dsp:nvSpPr>
        <dsp:cNvPr id="0" name=""/>
        <dsp:cNvSpPr/>
      </dsp:nvSpPr>
      <dsp:spPr>
        <a:xfrm>
          <a:off x="486559" y="1377435"/>
          <a:ext cx="6115987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>
              <a:solidFill>
                <a:schemeClr val="tx1"/>
              </a:solidFill>
            </a:rPr>
            <a:t>MOTIVACIJA</a:t>
          </a:r>
          <a:endParaRPr lang="hr-HR" sz="3100" b="1" kern="1200" dirty="0">
            <a:solidFill>
              <a:schemeClr val="tx1"/>
            </a:solidFill>
          </a:endParaRPr>
        </a:p>
      </dsp:txBody>
      <dsp:txXfrm>
        <a:off x="486559" y="1377435"/>
        <a:ext cx="4783861" cy="1219200"/>
      </dsp:txXfrm>
    </dsp:sp>
    <dsp:sp modelId="{87767C2E-818B-43CF-B5EA-B088BDF31EE4}">
      <dsp:nvSpPr>
        <dsp:cNvPr id="0" name=""/>
        <dsp:cNvSpPr/>
      </dsp:nvSpPr>
      <dsp:spPr>
        <a:xfrm>
          <a:off x="1079291" y="2844799"/>
          <a:ext cx="6115987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>
              <a:solidFill>
                <a:schemeClr val="tx1"/>
              </a:solidFill>
            </a:rPr>
            <a:t>KOMPETENCIJE</a:t>
          </a:r>
          <a:endParaRPr lang="hr-HR" sz="3100" b="1" kern="1200" dirty="0">
            <a:solidFill>
              <a:schemeClr val="tx1"/>
            </a:solidFill>
          </a:endParaRPr>
        </a:p>
      </dsp:txBody>
      <dsp:txXfrm>
        <a:off x="1079291" y="2844799"/>
        <a:ext cx="4783861" cy="1219200"/>
      </dsp:txXfrm>
    </dsp:sp>
    <dsp:sp modelId="{88B4F0FC-66E8-49E3-9365-E4FD2755B758}">
      <dsp:nvSpPr>
        <dsp:cNvPr id="0" name=""/>
        <dsp:cNvSpPr/>
      </dsp:nvSpPr>
      <dsp:spPr>
        <a:xfrm>
          <a:off x="5323507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>
        <a:off x="5323507" y="924560"/>
        <a:ext cx="792480" cy="792480"/>
      </dsp:txXfrm>
    </dsp:sp>
    <dsp:sp modelId="{712E3542-8367-418C-AF31-6AB7CA3470F7}">
      <dsp:nvSpPr>
        <dsp:cNvPr id="0" name=""/>
        <dsp:cNvSpPr/>
      </dsp:nvSpPr>
      <dsp:spPr>
        <a:xfrm>
          <a:off x="5863153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>
        <a:off x="5863153" y="2338832"/>
        <a:ext cx="792480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5FA724F0-4EEA-4095-A5FA-AA3A3660D9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45F2-D54A-4F2C-94B0-5BED05495FB3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6C6C59-3EAA-4257-A889-65AF6C0AA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9941F-2435-4ABC-A719-C541006C3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E379-4680-4191-803C-88214E4EF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8691-95D4-43A5-A144-BA63971AA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84DCB-DCDE-4B4D-BBB4-7A4DC6E27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57901-20CE-4E69-80B2-C1FFB9CBFE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13382-E46B-4538-83B0-BC695616C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9DC05-B666-4ACF-9B1A-DB81E201D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B4D86-A521-4B62-8DF5-FCBADF874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6B5EE-5894-4778-A663-A5CA4D083F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8BA2B-AC07-4349-88EF-2AD604D44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07D93CF4-0852-4636-9326-3E40408C6B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ryinventor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39850"/>
            <a:ext cx="7429500" cy="1143000"/>
          </a:xfrm>
        </p:spPr>
        <p:txBody>
          <a:bodyPr/>
          <a:lstStyle/>
          <a:p>
            <a:r>
              <a:rPr lang="hr-HR" dirty="0"/>
              <a:t>STORYINVENTOR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2438" y="2768600"/>
            <a:ext cx="5248275" cy="1109663"/>
          </a:xfrm>
        </p:spPr>
        <p:txBody>
          <a:bodyPr/>
          <a:lstStyle/>
          <a:p>
            <a:r>
              <a:rPr lang="hr-HR" b="1" dirty="0" smtClean="0"/>
              <a:t>Lana Kulišić</a:t>
            </a:r>
          </a:p>
          <a:p>
            <a:r>
              <a:rPr lang="hr-HR" b="1" dirty="0" smtClean="0"/>
              <a:t>                                       Vlatka Ignac</a:t>
            </a:r>
            <a:endParaRPr lang="hr-H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585" y="599608"/>
            <a:ext cx="7816415" cy="520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802" y="620688"/>
            <a:ext cx="77981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085" y="654101"/>
            <a:ext cx="7749915" cy="24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104" y="3044196"/>
            <a:ext cx="7779896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ealestatecroatia.com/userimg9/T_H5TZN4mC4ZHA_13440_28411075doea1292141109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8033" y="476672"/>
            <a:ext cx="614596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FFFF00"/>
                </a:solidFill>
              </a:rPr>
              <a:t>OŠ BARTULA KAŠIĆA ZADAR</a:t>
            </a:r>
            <a:endParaRPr lang="hr-HR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01338" y="936789"/>
            <a:ext cx="5714466" cy="778053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sp>
        <p:nvSpPr>
          <p:cNvPr id="5" name="Rectangle 4">
            <a:hlinkClick r:id="rId3" action="ppaction://hlinksldjump" tooltip="www.storyinventor.eu"/>
          </p:cNvPr>
          <p:cNvSpPr/>
          <p:nvPr/>
        </p:nvSpPr>
        <p:spPr>
          <a:xfrm>
            <a:off x="3011642" y="6248825"/>
            <a:ext cx="2250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hlinkClick r:id="rId4"/>
              </a:rPr>
              <a:t>www.storyinventor.eu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1344" y="3353492"/>
            <a:ext cx="652821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 b="1" dirty="0" smtClean="0">
                <a:cs typeface="Arial" pitchFamily="34" charset="0"/>
              </a:rPr>
              <a:t>potaknuti mlade ljude na kreativnost i izradu vlastitih digitalnih sadržaja</a:t>
            </a:r>
            <a:endParaRPr lang="hr-H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78899" y="1049312"/>
            <a:ext cx="590245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6666"/>
                </a:solidFill>
                <a:cs typeface="Arial" pitchFamily="34" charset="0"/>
              </a:rPr>
              <a:t>STORYINVENTOR -  digitalna aplikacija</a:t>
            </a:r>
          </a:p>
          <a:p>
            <a:endParaRPr lang="hr-HR" sz="2400" dirty="0">
              <a:solidFill>
                <a:srgbClr val="0066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380" y="2158585"/>
            <a:ext cx="643023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 b="1" dirty="0" smtClean="0">
                <a:cs typeface="Arial" pitchFamily="34" charset="0"/>
              </a:rPr>
              <a:t>kombinirati i integrirati korištenje novih tehnologija (IKT) kao suvremenim imperativom u obrazovanju</a:t>
            </a:r>
          </a:p>
          <a:p>
            <a:pPr>
              <a:buFont typeface="Wingdings" pitchFamily="2" charset="2"/>
              <a:buChar char="ü"/>
            </a:pP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8839" y="1633929"/>
            <a:ext cx="119295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u="sng" dirty="0" smtClean="0"/>
              <a:t>Ciljevi:</a:t>
            </a:r>
            <a:endParaRPr lang="hr-HR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768841" y="4347148"/>
            <a:ext cx="6713697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 b="1" dirty="0" smtClean="0">
                <a:cs typeface="Arial" pitchFamily="34" charset="0"/>
              </a:rPr>
              <a:t>potaknuti učitelje na inovativnost u nastavi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53849" y="4976734"/>
            <a:ext cx="62397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 b="1" dirty="0" smtClean="0"/>
              <a:t>približiti nastavne sadržaje učenicima i učiniti ih zanimljivijima.</a:t>
            </a:r>
            <a:endParaRPr lang="hr-HR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83961" y="239843"/>
          <a:ext cx="7245246" cy="607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751" y="914400"/>
            <a:ext cx="6805534" cy="6904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7030A0"/>
                </a:solidFill>
                <a:latin typeface="Arial Black" pitchFamily="34" charset="0"/>
              </a:rPr>
              <a:t>ČITALAČKE NAVIKE KOD DJECE ŠKOLSKE DOBI</a:t>
            </a:r>
            <a:endParaRPr lang="hr-HR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790" y="2188564"/>
            <a:ext cx="692545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/>
              <a:t>Učenici su uglavnom uvjereni da čitanje ne može biti zanimljivo, uzbudljivo </a:t>
            </a:r>
            <a:r>
              <a:rPr lang="hr-HR" sz="2400" dirty="0" smtClean="0"/>
              <a:t>i ugodno</a:t>
            </a:r>
            <a:r>
              <a:rPr lang="hr-HR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8780" y="3312825"/>
            <a:ext cx="70153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/>
              <a:t>Čitanje lektire najčešće im je naporno jer zahtijeva intenzivnu koncentraciju </a:t>
            </a:r>
            <a:r>
              <a:rPr lang="hr-HR" sz="2400" dirty="0" smtClean="0"/>
              <a:t>tijekom dužeg </a:t>
            </a:r>
            <a:r>
              <a:rPr lang="hr-HR" sz="2400" dirty="0"/>
              <a:t>vremenskog razdoblja</a:t>
            </a:r>
            <a:r>
              <a:rPr lang="hr-HR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3809" y="4766872"/>
            <a:ext cx="67455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/>
              <a:t>Nametnuti lektirni naslovi nisu po njihovom ukusu i u skladu </a:t>
            </a:r>
            <a:r>
              <a:rPr lang="hr-HR" sz="2400" dirty="0" smtClean="0"/>
              <a:t>s njihovom dobi i vremenu u kojem žive.</a:t>
            </a:r>
            <a:endParaRPr lang="hr-HR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594" y="1978698"/>
            <a:ext cx="575622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a typeface="Calibri" pitchFamily="34" charset="0"/>
                <a:cs typeface="Times New Roman" pitchFamily="18" charset="0"/>
              </a:rPr>
              <a:t>j</a:t>
            </a:r>
            <a:r>
              <a:rPr lang="hr-HR" sz="2400" dirty="0" smtClean="0">
                <a:ea typeface="Calibri" pitchFamily="34" charset="0"/>
                <a:cs typeface="Times New Roman" pitchFamily="18" charset="0"/>
              </a:rPr>
              <a:t>e svako </a:t>
            </a:r>
            <a:r>
              <a:rPr lang="hr-HR" sz="2400" dirty="0">
                <a:ea typeface="Calibri" pitchFamily="34" charset="0"/>
                <a:cs typeface="Times New Roman" pitchFamily="18" charset="0"/>
              </a:rPr>
              <a:t>pisanje čiji je temeljni cilj izražavanje svojih misli, osjećaja i ideja.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614" y="1289154"/>
            <a:ext cx="3807132" cy="394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7030A0"/>
                </a:solidFill>
                <a:latin typeface="Arial Black" pitchFamily="34" charset="0"/>
              </a:rPr>
              <a:t>KREATIVNO PISANJE</a:t>
            </a:r>
            <a:endParaRPr lang="hr-HR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3553" y="3477718"/>
            <a:ext cx="518659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ea typeface="Calibri" pitchFamily="34" charset="0"/>
                <a:cs typeface="Times New Roman" pitchFamily="18" charset="0"/>
              </a:rPr>
              <a:t>To je izražavanje jedinstvene kreativnosti svakog pojedinca na maštovit i poetičan način. </a:t>
            </a:r>
            <a:endParaRPr lang="hr-HR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9992" y="479685"/>
            <a:ext cx="21059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8388" y="3087974"/>
            <a:ext cx="568127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Kako potaknuti učenike na čitanje i stvaralačko pisanje?</a:t>
            </a:r>
            <a:endParaRPr lang="hr-HR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854439"/>
          <a:ext cx="6096000" cy="460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19" y="4826831"/>
            <a:ext cx="7105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cs typeface="Arial" pitchFamily="34" charset="0"/>
              </a:rPr>
              <a:t>Korištenje današnjoj </a:t>
            </a:r>
            <a:r>
              <a:rPr lang="hr-HR" sz="2400" dirty="0">
                <a:cs typeface="Arial" pitchFamily="34" charset="0"/>
              </a:rPr>
              <a:t>djeci bliske digitalne tehnologije za promicanje čitanja i kreativnog pisanja, rezultira u konačnici motiviranošću učenika te povećanjem njihove čitalačke, stvaralačke, a napose i digitalne kompetencije.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39056" y="272737"/>
          <a:ext cx="71952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026" y="599607"/>
            <a:ext cx="7659974" cy="538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expectations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4A807C-6B71-4A4C-B2DD-2803299ACE79}"/>
</file>

<file path=customXml/itemProps2.xml><?xml version="1.0" encoding="utf-8"?>
<ds:datastoreItem xmlns:ds="http://schemas.openxmlformats.org/officeDocument/2006/customXml" ds:itemID="{A6E6383D-D9EA-41B8-B923-5A028D949E56}"/>
</file>

<file path=customXml/itemProps3.xml><?xml version="1.0" encoding="utf-8"?>
<ds:datastoreItem xmlns:ds="http://schemas.openxmlformats.org/officeDocument/2006/customXml" ds:itemID="{58EC4703-211C-420D-BACE-A8598B1BEAC8}"/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</Template>
  <TotalTime>135</TotalTime>
  <Words>218</Words>
  <Application>Microsoft Office PowerPoint</Application>
  <PresentationFormat>On-screen Show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Classroom expectations</vt:lpstr>
      <vt:lpstr>STORYINVENTOR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STORYINVENTOR</dc:title>
  <dc:creator>Korisnik</dc:creator>
  <cp:lastModifiedBy>Korisnik</cp:lastModifiedBy>
  <cp:revision>16</cp:revision>
  <dcterms:created xsi:type="dcterms:W3CDTF">2017-10-12T20:16:25Z</dcterms:created>
  <dcterms:modified xsi:type="dcterms:W3CDTF">2017-10-13T11:15:08Z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  <property fmtid="{D5CDD505-2E9C-101B-9397-08002B2CF9AE}" pid="3" name="ContentTypeId">
    <vt:lpwstr>0x010100B45E5AD51256954E9FD9591F6E2D8064</vt:lpwstr>
  </property>
</Properties>
</file>