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2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78" r:id="rId15"/>
    <p:sldId id="267" r:id="rId16"/>
    <p:sldId id="268" r:id="rId17"/>
    <p:sldId id="269" r:id="rId18"/>
    <p:sldId id="270" r:id="rId19"/>
    <p:sldId id="276" r:id="rId20"/>
    <p:sldId id="271" r:id="rId21"/>
    <p:sldId id="272" r:id="rId22"/>
    <p:sldId id="273" r:id="rId23"/>
    <p:sldId id="274" r:id="rId24"/>
    <p:sldId id="277" r:id="rId25"/>
    <p:sldId id="275" r:id="rId26"/>
    <p:sldId id="279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71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756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458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284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905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18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911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106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166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745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6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0461C-50F4-4F0F-9057-6E7D0BFF8836}" type="datetimeFigureOut">
              <a:rPr lang="sl-SI" smtClean="0"/>
              <a:t>8. 11. 2017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CF42-233B-4EB9-A3C1-46F200BA2E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51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ahoot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://www.kahoot.i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657388"/>
            <a:ext cx="9144000" cy="2387600"/>
          </a:xfrm>
        </p:spPr>
        <p:txBody>
          <a:bodyPr/>
          <a:lstStyle/>
          <a:p>
            <a:r>
              <a:rPr lang="sl-SI" dirty="0" smtClean="0"/>
              <a:t>Znam ili ne znam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740176"/>
            <a:ext cx="9144000" cy="1655762"/>
          </a:xfrm>
        </p:spPr>
        <p:txBody>
          <a:bodyPr/>
          <a:lstStyle/>
          <a:p>
            <a:r>
              <a:rPr lang="sl-SI" dirty="0" smtClean="0"/>
              <a:t>Marjan Cerinšek</a:t>
            </a:r>
          </a:p>
          <a:p>
            <a:r>
              <a:rPr lang="sl-SI" dirty="0" smtClean="0"/>
              <a:t>Osnovna šola Šentjernej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380" cy="23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/>
          <a:stretch>
            <a:fillRect/>
          </a:stretch>
        </p:blipFill>
        <p:spPr>
          <a:xfrm>
            <a:off x="370556" y="365125"/>
            <a:ext cx="7217017" cy="4819718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/>
          <a:stretch>
            <a:fillRect/>
          </a:stretch>
        </p:blipFill>
        <p:spPr>
          <a:xfrm>
            <a:off x="4604427" y="1690688"/>
            <a:ext cx="7217017" cy="481971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70556" y="13648"/>
            <a:ext cx="139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sedmi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173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02" y="698505"/>
            <a:ext cx="3783595" cy="5460989"/>
          </a:xfrm>
        </p:spPr>
      </p:pic>
      <p:sp>
        <p:nvSpPr>
          <p:cNvPr id="11" name="Pravokotnik 10"/>
          <p:cNvSpPr/>
          <p:nvPr/>
        </p:nvSpPr>
        <p:spPr>
          <a:xfrm>
            <a:off x="370556" y="13648"/>
            <a:ext cx="139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sedmi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79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90010" y="-4207"/>
            <a:ext cx="1124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vatrogasci</a:t>
            </a: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0010" y="365125"/>
            <a:ext cx="11458279" cy="61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/>
          <a:stretch>
            <a:fillRect/>
          </a:stretch>
        </p:blipFill>
        <p:spPr>
          <a:xfrm>
            <a:off x="380283" y="365125"/>
            <a:ext cx="11526371" cy="6249684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90010" y="-4207"/>
            <a:ext cx="1124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vatrogasci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166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3" y="365125"/>
            <a:ext cx="6098338" cy="3457845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35" y="1707832"/>
            <a:ext cx="6120130" cy="3442335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97" y="3056734"/>
            <a:ext cx="6120130" cy="3442335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390010" y="-4207"/>
            <a:ext cx="1124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vatrogasci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07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0283" y="365125"/>
            <a:ext cx="11448551" cy="618159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380283" y="0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četvrti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32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1" name="Slika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70555" y="365125"/>
            <a:ext cx="11497189" cy="62205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380283" y="0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četvrti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501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/>
          <a:stretch>
            <a:fillRect/>
          </a:stretch>
        </p:blipFill>
        <p:spPr>
          <a:xfrm>
            <a:off x="370556" y="365125"/>
            <a:ext cx="11458278" cy="6230228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80283" y="0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četvrti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13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1" y="365125"/>
            <a:ext cx="11458277" cy="623022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380283" y="0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četvrti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34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9" y="365125"/>
            <a:ext cx="6120130" cy="3442335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35" y="1707832"/>
            <a:ext cx="6120130" cy="3442335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1" y="3047006"/>
            <a:ext cx="6120130" cy="3442335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80283" y="0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četvrti </a:t>
            </a:r>
            <a:r>
              <a:rPr lang="hr-HR" dirty="0"/>
              <a:t>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8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2" y="2017965"/>
            <a:ext cx="41433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241562" y="-4207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vrtić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>
          <a:blip r:embed="rId3"/>
          <a:stretch>
            <a:fillRect/>
          </a:stretch>
        </p:blipFill>
        <p:spPr>
          <a:xfrm>
            <a:off x="308047" y="365125"/>
            <a:ext cx="11549970" cy="61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3" y="365124"/>
            <a:ext cx="6967261" cy="522544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1" y="814568"/>
            <a:ext cx="6971818" cy="52288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26" y="1252437"/>
            <a:ext cx="6987251" cy="5240438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241562" y="-4207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vrtić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051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331646" y="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BONUS</a:t>
            </a:r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6" y="365125"/>
            <a:ext cx="6120130" cy="4079875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35" y="1389062"/>
            <a:ext cx="6120130" cy="4079875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24" y="2487747"/>
            <a:ext cx="6120130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7200" dirty="0" smtClean="0"/>
              <a:t>Hvala na vašoj pozornosti!</a:t>
            </a:r>
          </a:p>
          <a:p>
            <a:pPr marL="0" indent="0">
              <a:buNone/>
            </a:pPr>
            <a:endParaRPr lang="sl-SI" sz="7200" dirty="0" smtClean="0"/>
          </a:p>
          <a:p>
            <a:pPr marL="0" indent="0">
              <a:buNone/>
            </a:pPr>
            <a:r>
              <a:rPr lang="sl-SI" sz="7200" dirty="0" smtClean="0">
                <a:hlinkClick r:id="rId3"/>
              </a:rPr>
              <a:t>www.kahoot.it</a:t>
            </a:r>
            <a:endParaRPr lang="sl-SI" sz="7200" dirty="0" smtClean="0"/>
          </a:p>
          <a:p>
            <a:pPr marL="0" indent="0">
              <a:buNone/>
            </a:pPr>
            <a:r>
              <a:rPr lang="sl-SI" sz="7200" smtClean="0"/>
              <a:t>0290451</a:t>
            </a:r>
            <a:endParaRPr lang="sl-SI" sz="7200" dirty="0" smtClean="0"/>
          </a:p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331646" y="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BONUS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23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 smtClean="0"/>
              <a:t>Grupe koristnika:</a:t>
            </a: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pPr lvl="0"/>
            <a:r>
              <a:rPr lang="hr-HR" sz="3600" dirty="0" smtClean="0"/>
              <a:t>djeca </a:t>
            </a:r>
            <a:r>
              <a:rPr lang="hr-HR" sz="3600" dirty="0"/>
              <a:t>u vrtiću </a:t>
            </a:r>
            <a:r>
              <a:rPr lang="hr-HR" sz="3600" dirty="0" smtClean="0"/>
              <a:t>- životinje</a:t>
            </a:r>
            <a:r>
              <a:rPr lang="hr-HR" sz="3600" dirty="0"/>
              <a:t>, biljke i predmete iz okoline,</a:t>
            </a:r>
            <a:endParaRPr lang="sl-SI" sz="3600" dirty="0"/>
          </a:p>
          <a:p>
            <a:pPr lvl="0"/>
            <a:r>
              <a:rPr lang="hr-HR" sz="3600" dirty="0" smtClean="0"/>
              <a:t>četvrti razred, engleski </a:t>
            </a:r>
            <a:r>
              <a:rPr lang="hr-HR" sz="3600" dirty="0"/>
              <a:t>jezik </a:t>
            </a:r>
            <a:r>
              <a:rPr lang="hr-HR" sz="3600" dirty="0" smtClean="0"/>
              <a:t>- nove </a:t>
            </a:r>
            <a:r>
              <a:rPr lang="hr-HR" sz="3600" dirty="0"/>
              <a:t>riječi,</a:t>
            </a:r>
            <a:endParaRPr lang="sl-SI" sz="3600" dirty="0"/>
          </a:p>
          <a:p>
            <a:pPr lvl="0"/>
            <a:r>
              <a:rPr lang="hr-HR" sz="3600" dirty="0" smtClean="0"/>
              <a:t>peti razred - vozački </a:t>
            </a:r>
            <a:r>
              <a:rPr lang="hr-HR" sz="3600" dirty="0"/>
              <a:t>ispit za </a:t>
            </a:r>
            <a:r>
              <a:rPr lang="hr-HR" sz="3600" dirty="0" smtClean="0"/>
              <a:t>bicikl,</a:t>
            </a:r>
            <a:endParaRPr lang="sl-SI" sz="3600" dirty="0"/>
          </a:p>
          <a:p>
            <a:pPr lvl="0"/>
            <a:r>
              <a:rPr lang="hr-HR" sz="3600" dirty="0" smtClean="0"/>
              <a:t>sedmi razred, francuski jezik - nove riječi,</a:t>
            </a:r>
            <a:endParaRPr lang="sl-SI" sz="3600" dirty="0"/>
          </a:p>
          <a:p>
            <a:pPr lvl="0"/>
            <a:r>
              <a:rPr lang="hr-HR" sz="3600" dirty="0"/>
              <a:t>vatrogasci dobrovoljci </a:t>
            </a:r>
            <a:r>
              <a:rPr lang="hr-HR" sz="3600" dirty="0" smtClean="0"/>
              <a:t>- priprema na </a:t>
            </a:r>
            <a:r>
              <a:rPr lang="hr-HR" sz="3600" dirty="0"/>
              <a:t>natjecanja.</a:t>
            </a:r>
            <a:endParaRPr lang="sl-SI" sz="36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90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60770" y="6466305"/>
            <a:ext cx="10515600" cy="619292"/>
          </a:xfrm>
        </p:spPr>
        <p:txBody>
          <a:bodyPr/>
          <a:lstStyle/>
          <a:p>
            <a:pPr marL="0" lvl="0" indent="0">
              <a:buNone/>
            </a:pPr>
            <a:r>
              <a:rPr lang="hr-HR" u="sng" dirty="0" smtClean="0">
                <a:hlinkClick r:id="rId3"/>
              </a:rPr>
              <a:t>www.getkahoot.com </a:t>
            </a:r>
            <a:r>
              <a:rPr lang="hr-HR" dirty="0" smtClean="0"/>
              <a:t>				</a:t>
            </a:r>
            <a:r>
              <a:rPr lang="hr-HR" u="sng" dirty="0" smtClean="0">
                <a:hlinkClick r:id="rId4"/>
              </a:rPr>
              <a:t>www.kahoot.it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4" y="363667"/>
            <a:ext cx="8020997" cy="48080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64" y="2178841"/>
            <a:ext cx="7622158" cy="42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8834" y="365124"/>
            <a:ext cx="11459183" cy="61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/>
          <a:stretch>
            <a:fillRect/>
          </a:stretch>
        </p:blipFill>
        <p:spPr>
          <a:xfrm>
            <a:off x="369650" y="365125"/>
            <a:ext cx="11498095" cy="61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/>
          <a:stretch>
            <a:fillRect/>
          </a:stretch>
        </p:blipFill>
        <p:spPr>
          <a:xfrm>
            <a:off x="371272" y="365125"/>
            <a:ext cx="11449456" cy="619131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71272" y="-4207"/>
            <a:ext cx="119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peti 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1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23" y="365125"/>
            <a:ext cx="11517550" cy="622050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71272" y="-4207"/>
            <a:ext cx="119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peti 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352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32633"/>
            <a:ext cx="10515600" cy="325221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125"/>
            <a:ext cx="6120130" cy="4097020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35" y="1380490"/>
            <a:ext cx="6120130" cy="4097020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70" y="2395855"/>
            <a:ext cx="6120130" cy="4097020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371272" y="-4207"/>
            <a:ext cx="119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peti 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97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FB66C3-390E-4ED8-9B65-F988EF2F45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9a2cea-ce3b-43e7-8edb-5aba1bc636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E6CDDB-E137-44D5-A043-C290293EF95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0F74FE-4D29-40EB-9A0C-3C3DB9901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92</Words>
  <Application>Microsoft Office PowerPoint</Application>
  <PresentationFormat>Widescreen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Officeova tema</vt:lpstr>
      <vt:lpstr>Znam ili ne znam</vt:lpstr>
      <vt:lpstr>PowerPoint Presentation</vt:lpstr>
      <vt:lpstr>Grupe koristnika: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Znam ili ne znam</dc:title>
  <dc:creator>Marjan Cerinšek</dc:creator>
  <cp:lastModifiedBy>Windows User</cp:lastModifiedBy>
  <cp:revision>17</cp:revision>
  <dcterms:created xsi:type="dcterms:W3CDTF">2017-10-08T13:31:34Z</dcterms:created>
  <dcterms:modified xsi:type="dcterms:W3CDTF">2017-11-08T11:34:05Z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